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3"/>
  </p:notesMasterIdLst>
  <p:handoutMasterIdLst>
    <p:handoutMasterId r:id="rId34"/>
  </p:handoutMasterIdLst>
  <p:sldIdLst>
    <p:sldId id="369" r:id="rId2"/>
    <p:sldId id="375" r:id="rId3"/>
    <p:sldId id="458" r:id="rId4"/>
    <p:sldId id="453" r:id="rId5"/>
    <p:sldId id="457" r:id="rId6"/>
    <p:sldId id="459" r:id="rId7"/>
    <p:sldId id="460" r:id="rId8"/>
    <p:sldId id="461" r:id="rId9"/>
    <p:sldId id="462" r:id="rId10"/>
    <p:sldId id="463" r:id="rId11"/>
    <p:sldId id="455" r:id="rId12"/>
    <p:sldId id="406" r:id="rId13"/>
    <p:sldId id="411" r:id="rId14"/>
    <p:sldId id="413" r:id="rId15"/>
    <p:sldId id="445" r:id="rId16"/>
    <p:sldId id="446" r:id="rId17"/>
    <p:sldId id="447" r:id="rId18"/>
    <p:sldId id="414" r:id="rId19"/>
    <p:sldId id="448" r:id="rId20"/>
    <p:sldId id="415" r:id="rId21"/>
    <p:sldId id="416" r:id="rId22"/>
    <p:sldId id="431" r:id="rId23"/>
    <p:sldId id="432" r:id="rId24"/>
    <p:sldId id="433" r:id="rId25"/>
    <p:sldId id="409" r:id="rId26"/>
    <p:sldId id="429" r:id="rId27"/>
    <p:sldId id="430" r:id="rId28"/>
    <p:sldId id="407" r:id="rId29"/>
    <p:sldId id="408" r:id="rId30"/>
    <p:sldId id="386" r:id="rId31"/>
    <p:sldId id="308" r:id="rId32"/>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5" autoAdjust="0"/>
    <p:restoredTop sz="80162" autoAdjust="0"/>
  </p:normalViewPr>
  <p:slideViewPr>
    <p:cSldViewPr>
      <p:cViewPr varScale="1">
        <p:scale>
          <a:sx n="91" d="100"/>
          <a:sy n="91" d="100"/>
        </p:scale>
        <p:origin x="1782" y="90"/>
      </p:cViewPr>
      <p:guideLst>
        <p:guide orient="horz" pos="2160"/>
        <p:guide pos="2880"/>
      </p:guideLst>
    </p:cSldViewPr>
  </p:slideViewPr>
  <p:outlineViewPr>
    <p:cViewPr>
      <p:scale>
        <a:sx n="33" d="100"/>
        <a:sy n="33" d="100"/>
      </p:scale>
      <p:origin x="0" y="-1654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defTabSz="933450" eaLnBrk="1" hangingPunct="1">
              <a:defRPr sz="1200">
                <a:latin typeface="Times New Roman" panose="02020603050405020304" pitchFamily="18" charset="0"/>
              </a:defRPr>
            </a:lvl1pPr>
          </a:lstStyle>
          <a:p>
            <a:pPr>
              <a:defRPr/>
            </a:pPr>
            <a:endParaRPr lang="en-US" altLang="en-US" dirty="0"/>
          </a:p>
        </p:txBody>
      </p:sp>
      <p:sp>
        <p:nvSpPr>
          <p:cNvPr id="35843" name="Rectangle 3"/>
          <p:cNvSpPr>
            <a:spLocks noGrp="1" noChangeArrowheads="1"/>
          </p:cNvSpPr>
          <p:nvPr>
            <p:ph type="dt" sz="quarter" idx="1"/>
          </p:nvPr>
        </p:nvSpPr>
        <p:spPr bwMode="auto">
          <a:xfrm>
            <a:off x="3979863" y="0"/>
            <a:ext cx="304323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defTabSz="933450" eaLnBrk="1" hangingPunct="1">
              <a:defRPr sz="1200">
                <a:latin typeface="Times New Roman" panose="02020603050405020304" pitchFamily="18" charset="0"/>
              </a:defRPr>
            </a:lvl1pPr>
          </a:lstStyle>
          <a:p>
            <a:pPr>
              <a:defRPr/>
            </a:pPr>
            <a:endParaRPr lang="en-US" altLang="en-US" dirty="0"/>
          </a:p>
        </p:txBody>
      </p:sp>
      <p:sp>
        <p:nvSpPr>
          <p:cNvPr id="35844" name="Rectangle 4"/>
          <p:cNvSpPr>
            <a:spLocks noGrp="1" noChangeArrowheads="1"/>
          </p:cNvSpPr>
          <p:nvPr>
            <p:ph type="ftr" sz="quarter" idx="2"/>
          </p:nvPr>
        </p:nvSpPr>
        <p:spPr bwMode="auto">
          <a:xfrm>
            <a:off x="0" y="8843963"/>
            <a:ext cx="30432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defTabSz="933450" eaLnBrk="1" hangingPunct="1">
              <a:defRPr sz="1200">
                <a:latin typeface="Times New Roman" panose="02020603050405020304" pitchFamily="18" charset="0"/>
              </a:defRPr>
            </a:lvl1pPr>
          </a:lstStyle>
          <a:p>
            <a:pPr>
              <a:defRPr/>
            </a:pPr>
            <a:endParaRPr lang="en-US" altLang="en-US" dirty="0"/>
          </a:p>
        </p:txBody>
      </p:sp>
      <p:sp>
        <p:nvSpPr>
          <p:cNvPr id="35845" name="Rectangle 5"/>
          <p:cNvSpPr>
            <a:spLocks noGrp="1" noChangeArrowheads="1"/>
          </p:cNvSpPr>
          <p:nvPr>
            <p:ph type="sldNum" sz="quarter" idx="3"/>
          </p:nvPr>
        </p:nvSpPr>
        <p:spPr bwMode="auto">
          <a:xfrm>
            <a:off x="3979863" y="8843963"/>
            <a:ext cx="304323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defTabSz="933450" eaLnBrk="1" hangingPunct="1">
              <a:defRPr sz="1200">
                <a:latin typeface="Times New Roman" panose="02020603050405020304" pitchFamily="18" charset="0"/>
              </a:defRPr>
            </a:lvl1pPr>
          </a:lstStyle>
          <a:p>
            <a:pPr>
              <a:defRPr/>
            </a:pPr>
            <a:fld id="{B9A52C52-9649-4B48-8027-29DD0F6B41B5}" type="slidenum">
              <a:rPr lang="en-US" altLang="en-US"/>
              <a:pPr>
                <a:defRPr/>
              </a:pPr>
              <a:t>‹#›</a:t>
            </a:fld>
            <a:endParaRPr lang="en-US" altLang="en-US" dirty="0"/>
          </a:p>
        </p:txBody>
      </p:sp>
    </p:spTree>
    <p:extLst>
      <p:ext uri="{BB962C8B-B14F-4D97-AF65-F5344CB8AC3E}">
        <p14:creationId xmlns:p14="http://schemas.microsoft.com/office/powerpoint/2010/main" val="3214178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defTabSz="933450" eaLnBrk="1" hangingPunct="1">
              <a:defRPr sz="1200">
                <a:latin typeface="Times New Roman" panose="02020603050405020304" pitchFamily="18" charset="0"/>
              </a:defRPr>
            </a:lvl1pPr>
          </a:lstStyle>
          <a:p>
            <a:pPr>
              <a:defRPr/>
            </a:pPr>
            <a:endParaRPr lang="en-US" altLang="en-US" dirty="0"/>
          </a:p>
        </p:txBody>
      </p:sp>
      <p:sp>
        <p:nvSpPr>
          <p:cNvPr id="59395" name="Rectangle 3"/>
          <p:cNvSpPr>
            <a:spLocks noGrp="1" noChangeArrowheads="1"/>
          </p:cNvSpPr>
          <p:nvPr>
            <p:ph type="dt" idx="1"/>
          </p:nvPr>
        </p:nvSpPr>
        <p:spPr bwMode="auto">
          <a:xfrm>
            <a:off x="3979863" y="0"/>
            <a:ext cx="304323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defTabSz="933450" eaLnBrk="1" hangingPunct="1">
              <a:defRPr sz="1200">
                <a:latin typeface="Times New Roman" panose="02020603050405020304" pitchFamily="18" charset="0"/>
              </a:defRPr>
            </a:lvl1pPr>
          </a:lstStyle>
          <a:p>
            <a:pPr>
              <a:defRPr/>
            </a:pPr>
            <a:endParaRPr lang="en-US" altLang="en-US" dirty="0"/>
          </a:p>
        </p:txBody>
      </p:sp>
      <p:sp>
        <p:nvSpPr>
          <p:cNvPr id="307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7" name="Rectangle 5"/>
          <p:cNvSpPr>
            <a:spLocks noGrp="1" noChangeArrowheads="1"/>
          </p:cNvSpPr>
          <p:nvPr>
            <p:ph type="body" sz="quarter" idx="3"/>
          </p:nvPr>
        </p:nvSpPr>
        <p:spPr bwMode="auto">
          <a:xfrm>
            <a:off x="936625" y="4421188"/>
            <a:ext cx="5149850" cy="418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9398" name="Rectangle 6"/>
          <p:cNvSpPr>
            <a:spLocks noGrp="1" noChangeArrowheads="1"/>
          </p:cNvSpPr>
          <p:nvPr>
            <p:ph type="ftr" sz="quarter" idx="4"/>
          </p:nvPr>
        </p:nvSpPr>
        <p:spPr bwMode="auto">
          <a:xfrm>
            <a:off x="0" y="8843963"/>
            <a:ext cx="30432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defTabSz="933450" eaLnBrk="1" hangingPunct="1">
              <a:defRPr sz="1200">
                <a:latin typeface="Times New Roman" panose="02020603050405020304" pitchFamily="18" charset="0"/>
              </a:defRPr>
            </a:lvl1pPr>
          </a:lstStyle>
          <a:p>
            <a:pPr>
              <a:defRPr/>
            </a:pPr>
            <a:endParaRPr lang="en-US" altLang="en-US" dirty="0"/>
          </a:p>
        </p:txBody>
      </p:sp>
      <p:sp>
        <p:nvSpPr>
          <p:cNvPr id="59399" name="Rectangle 7"/>
          <p:cNvSpPr>
            <a:spLocks noGrp="1" noChangeArrowheads="1"/>
          </p:cNvSpPr>
          <p:nvPr>
            <p:ph type="sldNum" sz="quarter" idx="5"/>
          </p:nvPr>
        </p:nvSpPr>
        <p:spPr bwMode="auto">
          <a:xfrm>
            <a:off x="3979863" y="8843963"/>
            <a:ext cx="304323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defTabSz="933450" eaLnBrk="1" hangingPunct="1">
              <a:defRPr sz="1200">
                <a:latin typeface="Times New Roman" panose="02020603050405020304" pitchFamily="18" charset="0"/>
              </a:defRPr>
            </a:lvl1pPr>
          </a:lstStyle>
          <a:p>
            <a:pPr>
              <a:defRPr/>
            </a:pPr>
            <a:fld id="{A24E6220-D2BD-4F8F-BDA2-6801A74FC5E9}" type="slidenum">
              <a:rPr lang="en-US" altLang="en-US"/>
              <a:pPr>
                <a:defRPr/>
              </a:pPr>
              <a:t>‹#›</a:t>
            </a:fld>
            <a:endParaRPr lang="en-US" altLang="en-US" dirty="0"/>
          </a:p>
        </p:txBody>
      </p:sp>
    </p:spTree>
    <p:extLst>
      <p:ext uri="{BB962C8B-B14F-4D97-AF65-F5344CB8AC3E}">
        <p14:creationId xmlns:p14="http://schemas.microsoft.com/office/powerpoint/2010/main" val="27352821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3450">
              <a:defRPr>
                <a:solidFill>
                  <a:schemeClr val="tx1"/>
                </a:solidFill>
                <a:latin typeface="Garamond" panose="02020404030301010803" pitchFamily="18" charset="0"/>
                <a:cs typeface="Arial" panose="020B0604020202020204" pitchFamily="34" charset="0"/>
              </a:defRPr>
            </a:lvl1pPr>
            <a:lvl2pPr marL="742950" indent="-285750" defTabSz="933450">
              <a:defRPr>
                <a:solidFill>
                  <a:schemeClr val="tx1"/>
                </a:solidFill>
                <a:latin typeface="Garamond" panose="02020404030301010803" pitchFamily="18" charset="0"/>
                <a:cs typeface="Arial" panose="020B0604020202020204" pitchFamily="34" charset="0"/>
              </a:defRPr>
            </a:lvl2pPr>
            <a:lvl3pPr marL="1143000" indent="-228600" defTabSz="933450">
              <a:defRPr>
                <a:solidFill>
                  <a:schemeClr val="tx1"/>
                </a:solidFill>
                <a:latin typeface="Garamond" panose="02020404030301010803" pitchFamily="18" charset="0"/>
                <a:cs typeface="Arial" panose="020B0604020202020204" pitchFamily="34" charset="0"/>
              </a:defRPr>
            </a:lvl3pPr>
            <a:lvl4pPr marL="1600200" indent="-228600" defTabSz="933450">
              <a:defRPr>
                <a:solidFill>
                  <a:schemeClr val="tx1"/>
                </a:solidFill>
                <a:latin typeface="Garamond" panose="02020404030301010803" pitchFamily="18" charset="0"/>
                <a:cs typeface="Arial" panose="020B0604020202020204" pitchFamily="34" charset="0"/>
              </a:defRPr>
            </a:lvl4pPr>
            <a:lvl5pPr marL="2057400" indent="-228600" defTabSz="933450">
              <a:defRPr>
                <a:solidFill>
                  <a:schemeClr val="tx1"/>
                </a:solidFill>
                <a:latin typeface="Garamond" panose="02020404030301010803" pitchFamily="18"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5C4A81-C77E-42C7-BFAD-710489958B9E}" type="slidenum">
              <a:rPr lang="en-US" altLang="en-US" smtClean="0">
                <a:latin typeface="Times New Roman" panose="02020603050405020304" pitchFamily="18" charset="0"/>
              </a:rPr>
              <a:pPr/>
              <a:t>1</a:t>
            </a:fld>
            <a:endParaRPr lang="en-US" altLang="en-US" dirty="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684701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3450">
              <a:defRPr>
                <a:solidFill>
                  <a:schemeClr val="tx1"/>
                </a:solidFill>
                <a:latin typeface="Garamond" panose="02020404030301010803" pitchFamily="18" charset="0"/>
                <a:cs typeface="Arial" panose="020B0604020202020204" pitchFamily="34" charset="0"/>
              </a:defRPr>
            </a:lvl1pPr>
            <a:lvl2pPr marL="742950" indent="-285750" defTabSz="933450">
              <a:defRPr>
                <a:solidFill>
                  <a:schemeClr val="tx1"/>
                </a:solidFill>
                <a:latin typeface="Garamond" panose="02020404030301010803" pitchFamily="18" charset="0"/>
                <a:cs typeface="Arial" panose="020B0604020202020204" pitchFamily="34" charset="0"/>
              </a:defRPr>
            </a:lvl2pPr>
            <a:lvl3pPr marL="1143000" indent="-228600" defTabSz="933450">
              <a:defRPr>
                <a:solidFill>
                  <a:schemeClr val="tx1"/>
                </a:solidFill>
                <a:latin typeface="Garamond" panose="02020404030301010803" pitchFamily="18" charset="0"/>
                <a:cs typeface="Arial" panose="020B0604020202020204" pitchFamily="34" charset="0"/>
              </a:defRPr>
            </a:lvl3pPr>
            <a:lvl4pPr marL="1600200" indent="-228600" defTabSz="933450">
              <a:defRPr>
                <a:solidFill>
                  <a:schemeClr val="tx1"/>
                </a:solidFill>
                <a:latin typeface="Garamond" panose="02020404030301010803" pitchFamily="18" charset="0"/>
                <a:cs typeface="Arial" panose="020B0604020202020204" pitchFamily="34" charset="0"/>
              </a:defRPr>
            </a:lvl4pPr>
            <a:lvl5pPr marL="2057400" indent="-228600" defTabSz="933450">
              <a:defRPr>
                <a:solidFill>
                  <a:schemeClr val="tx1"/>
                </a:solidFill>
                <a:latin typeface="Garamond" panose="02020404030301010803" pitchFamily="18"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5C4A81-C77E-42C7-BFAD-710489958B9E}" type="slidenum">
              <a:rPr lang="en-US" altLang="en-US" smtClean="0">
                <a:latin typeface="Times New Roman" panose="02020603050405020304" pitchFamily="18" charset="0"/>
              </a:rPr>
              <a:pPr/>
              <a:t>11</a:t>
            </a:fld>
            <a:endParaRPr lang="en-US" altLang="en-US" dirty="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954710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3450">
              <a:defRPr>
                <a:solidFill>
                  <a:schemeClr val="tx1"/>
                </a:solidFill>
                <a:latin typeface="Garamond" panose="02020404030301010803" pitchFamily="18" charset="0"/>
                <a:cs typeface="Arial" panose="020B0604020202020204" pitchFamily="34" charset="0"/>
              </a:defRPr>
            </a:lvl1pPr>
            <a:lvl2pPr marL="742950" indent="-285750" defTabSz="933450">
              <a:defRPr>
                <a:solidFill>
                  <a:schemeClr val="tx1"/>
                </a:solidFill>
                <a:latin typeface="Garamond" panose="02020404030301010803" pitchFamily="18" charset="0"/>
                <a:cs typeface="Arial" panose="020B0604020202020204" pitchFamily="34" charset="0"/>
              </a:defRPr>
            </a:lvl2pPr>
            <a:lvl3pPr marL="1143000" indent="-228600" defTabSz="933450">
              <a:defRPr>
                <a:solidFill>
                  <a:schemeClr val="tx1"/>
                </a:solidFill>
                <a:latin typeface="Garamond" panose="02020404030301010803" pitchFamily="18" charset="0"/>
                <a:cs typeface="Arial" panose="020B0604020202020204" pitchFamily="34" charset="0"/>
              </a:defRPr>
            </a:lvl3pPr>
            <a:lvl4pPr marL="1600200" indent="-228600" defTabSz="933450">
              <a:defRPr>
                <a:solidFill>
                  <a:schemeClr val="tx1"/>
                </a:solidFill>
                <a:latin typeface="Garamond" panose="02020404030301010803" pitchFamily="18" charset="0"/>
                <a:cs typeface="Arial" panose="020B0604020202020204" pitchFamily="34" charset="0"/>
              </a:defRPr>
            </a:lvl4pPr>
            <a:lvl5pPr marL="2057400" indent="-228600" defTabSz="933450">
              <a:defRPr>
                <a:solidFill>
                  <a:schemeClr val="tx1"/>
                </a:solidFill>
                <a:latin typeface="Garamond" panose="02020404030301010803" pitchFamily="18"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5C4A81-C77E-42C7-BFAD-710489958B9E}" type="slidenum">
              <a:rPr lang="en-US" altLang="en-US" smtClean="0">
                <a:latin typeface="Times New Roman" panose="02020603050405020304" pitchFamily="18" charset="0"/>
              </a:rPr>
              <a:pPr/>
              <a:t>12</a:t>
            </a:fld>
            <a:endParaRPr lang="en-US" altLang="en-US" dirty="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716286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3450">
              <a:defRPr>
                <a:solidFill>
                  <a:schemeClr val="tx1"/>
                </a:solidFill>
                <a:latin typeface="Garamond" panose="02020404030301010803" pitchFamily="18" charset="0"/>
                <a:cs typeface="Arial" panose="020B0604020202020204" pitchFamily="34" charset="0"/>
              </a:defRPr>
            </a:lvl1pPr>
            <a:lvl2pPr marL="742950" indent="-285750" defTabSz="933450">
              <a:defRPr>
                <a:solidFill>
                  <a:schemeClr val="tx1"/>
                </a:solidFill>
                <a:latin typeface="Garamond" panose="02020404030301010803" pitchFamily="18" charset="0"/>
                <a:cs typeface="Arial" panose="020B0604020202020204" pitchFamily="34" charset="0"/>
              </a:defRPr>
            </a:lvl2pPr>
            <a:lvl3pPr marL="1143000" indent="-228600" defTabSz="933450">
              <a:defRPr>
                <a:solidFill>
                  <a:schemeClr val="tx1"/>
                </a:solidFill>
                <a:latin typeface="Garamond" panose="02020404030301010803" pitchFamily="18" charset="0"/>
                <a:cs typeface="Arial" panose="020B0604020202020204" pitchFamily="34" charset="0"/>
              </a:defRPr>
            </a:lvl3pPr>
            <a:lvl4pPr marL="1600200" indent="-228600" defTabSz="933450">
              <a:defRPr>
                <a:solidFill>
                  <a:schemeClr val="tx1"/>
                </a:solidFill>
                <a:latin typeface="Garamond" panose="02020404030301010803" pitchFamily="18" charset="0"/>
                <a:cs typeface="Arial" panose="020B0604020202020204" pitchFamily="34" charset="0"/>
              </a:defRPr>
            </a:lvl4pPr>
            <a:lvl5pPr marL="2057400" indent="-228600" defTabSz="933450">
              <a:defRPr>
                <a:solidFill>
                  <a:schemeClr val="tx1"/>
                </a:solidFill>
                <a:latin typeface="Garamond" panose="02020404030301010803" pitchFamily="18"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5C4A81-C77E-42C7-BFAD-710489958B9E}" type="slidenum">
              <a:rPr lang="en-US" altLang="en-US" smtClean="0">
                <a:latin typeface="Times New Roman" panose="02020603050405020304" pitchFamily="18" charset="0"/>
              </a:rPr>
              <a:pPr/>
              <a:t>13</a:t>
            </a:fld>
            <a:endParaRPr lang="en-US" altLang="en-US" dirty="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66615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3450">
              <a:defRPr>
                <a:solidFill>
                  <a:schemeClr val="tx1"/>
                </a:solidFill>
                <a:latin typeface="Garamond" panose="02020404030301010803" pitchFamily="18" charset="0"/>
                <a:cs typeface="Arial" panose="020B0604020202020204" pitchFamily="34" charset="0"/>
              </a:defRPr>
            </a:lvl1pPr>
            <a:lvl2pPr marL="742950" indent="-285750" defTabSz="933450">
              <a:defRPr>
                <a:solidFill>
                  <a:schemeClr val="tx1"/>
                </a:solidFill>
                <a:latin typeface="Garamond" panose="02020404030301010803" pitchFamily="18" charset="0"/>
                <a:cs typeface="Arial" panose="020B0604020202020204" pitchFamily="34" charset="0"/>
              </a:defRPr>
            </a:lvl2pPr>
            <a:lvl3pPr marL="1143000" indent="-228600" defTabSz="933450">
              <a:defRPr>
                <a:solidFill>
                  <a:schemeClr val="tx1"/>
                </a:solidFill>
                <a:latin typeface="Garamond" panose="02020404030301010803" pitchFamily="18" charset="0"/>
                <a:cs typeface="Arial" panose="020B0604020202020204" pitchFamily="34" charset="0"/>
              </a:defRPr>
            </a:lvl3pPr>
            <a:lvl4pPr marL="1600200" indent="-228600" defTabSz="933450">
              <a:defRPr>
                <a:solidFill>
                  <a:schemeClr val="tx1"/>
                </a:solidFill>
                <a:latin typeface="Garamond" panose="02020404030301010803" pitchFamily="18" charset="0"/>
                <a:cs typeface="Arial" panose="020B0604020202020204" pitchFamily="34" charset="0"/>
              </a:defRPr>
            </a:lvl4pPr>
            <a:lvl5pPr marL="2057400" indent="-228600" defTabSz="933450">
              <a:defRPr>
                <a:solidFill>
                  <a:schemeClr val="tx1"/>
                </a:solidFill>
                <a:latin typeface="Garamond" panose="02020404030301010803" pitchFamily="18"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5C4A81-C77E-42C7-BFAD-710489958B9E}" type="slidenum">
              <a:rPr lang="en-US" altLang="en-US" smtClean="0">
                <a:latin typeface="Times New Roman" panose="02020603050405020304" pitchFamily="18" charset="0"/>
              </a:rPr>
              <a:pPr/>
              <a:t>14</a:t>
            </a:fld>
            <a:endParaRPr lang="en-US" altLang="en-US" dirty="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856174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3450">
              <a:defRPr>
                <a:solidFill>
                  <a:schemeClr val="tx1"/>
                </a:solidFill>
                <a:latin typeface="Garamond" panose="02020404030301010803" pitchFamily="18" charset="0"/>
                <a:cs typeface="Arial" panose="020B0604020202020204" pitchFamily="34" charset="0"/>
              </a:defRPr>
            </a:lvl1pPr>
            <a:lvl2pPr marL="742950" indent="-285750" defTabSz="933450">
              <a:defRPr>
                <a:solidFill>
                  <a:schemeClr val="tx1"/>
                </a:solidFill>
                <a:latin typeface="Garamond" panose="02020404030301010803" pitchFamily="18" charset="0"/>
                <a:cs typeface="Arial" panose="020B0604020202020204" pitchFamily="34" charset="0"/>
              </a:defRPr>
            </a:lvl2pPr>
            <a:lvl3pPr marL="1143000" indent="-228600" defTabSz="933450">
              <a:defRPr>
                <a:solidFill>
                  <a:schemeClr val="tx1"/>
                </a:solidFill>
                <a:latin typeface="Garamond" panose="02020404030301010803" pitchFamily="18" charset="0"/>
                <a:cs typeface="Arial" panose="020B0604020202020204" pitchFamily="34" charset="0"/>
              </a:defRPr>
            </a:lvl3pPr>
            <a:lvl4pPr marL="1600200" indent="-228600" defTabSz="933450">
              <a:defRPr>
                <a:solidFill>
                  <a:schemeClr val="tx1"/>
                </a:solidFill>
                <a:latin typeface="Garamond" panose="02020404030301010803" pitchFamily="18" charset="0"/>
                <a:cs typeface="Arial" panose="020B0604020202020204" pitchFamily="34" charset="0"/>
              </a:defRPr>
            </a:lvl4pPr>
            <a:lvl5pPr marL="2057400" indent="-228600" defTabSz="933450">
              <a:defRPr>
                <a:solidFill>
                  <a:schemeClr val="tx1"/>
                </a:solidFill>
                <a:latin typeface="Garamond" panose="02020404030301010803" pitchFamily="18"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5C4A81-C77E-42C7-BFAD-710489958B9E}" type="slidenum">
              <a:rPr lang="en-US" altLang="en-US" smtClean="0">
                <a:latin typeface="Times New Roman" panose="02020603050405020304" pitchFamily="18" charset="0"/>
              </a:rPr>
              <a:pPr/>
              <a:t>15</a:t>
            </a:fld>
            <a:endParaRPr lang="en-US" altLang="en-US" dirty="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471858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3450">
              <a:defRPr>
                <a:solidFill>
                  <a:schemeClr val="tx1"/>
                </a:solidFill>
                <a:latin typeface="Garamond" panose="02020404030301010803" pitchFamily="18" charset="0"/>
                <a:cs typeface="Arial" panose="020B0604020202020204" pitchFamily="34" charset="0"/>
              </a:defRPr>
            </a:lvl1pPr>
            <a:lvl2pPr marL="742950" indent="-285750" defTabSz="933450">
              <a:defRPr>
                <a:solidFill>
                  <a:schemeClr val="tx1"/>
                </a:solidFill>
                <a:latin typeface="Garamond" panose="02020404030301010803" pitchFamily="18" charset="0"/>
                <a:cs typeface="Arial" panose="020B0604020202020204" pitchFamily="34" charset="0"/>
              </a:defRPr>
            </a:lvl2pPr>
            <a:lvl3pPr marL="1143000" indent="-228600" defTabSz="933450">
              <a:defRPr>
                <a:solidFill>
                  <a:schemeClr val="tx1"/>
                </a:solidFill>
                <a:latin typeface="Garamond" panose="02020404030301010803" pitchFamily="18" charset="0"/>
                <a:cs typeface="Arial" panose="020B0604020202020204" pitchFamily="34" charset="0"/>
              </a:defRPr>
            </a:lvl3pPr>
            <a:lvl4pPr marL="1600200" indent="-228600" defTabSz="933450">
              <a:defRPr>
                <a:solidFill>
                  <a:schemeClr val="tx1"/>
                </a:solidFill>
                <a:latin typeface="Garamond" panose="02020404030301010803" pitchFamily="18" charset="0"/>
                <a:cs typeface="Arial" panose="020B0604020202020204" pitchFamily="34" charset="0"/>
              </a:defRPr>
            </a:lvl4pPr>
            <a:lvl5pPr marL="2057400" indent="-228600" defTabSz="933450">
              <a:defRPr>
                <a:solidFill>
                  <a:schemeClr val="tx1"/>
                </a:solidFill>
                <a:latin typeface="Garamond" panose="02020404030301010803" pitchFamily="18"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5C4A81-C77E-42C7-BFAD-710489958B9E}" type="slidenum">
              <a:rPr lang="en-US" altLang="en-US" smtClean="0">
                <a:latin typeface="Times New Roman" panose="02020603050405020304" pitchFamily="18" charset="0"/>
              </a:rPr>
              <a:pPr/>
              <a:t>16</a:t>
            </a:fld>
            <a:endParaRPr lang="en-US" altLang="en-US" dirty="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77557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3450">
              <a:defRPr>
                <a:solidFill>
                  <a:schemeClr val="tx1"/>
                </a:solidFill>
                <a:latin typeface="Garamond" panose="02020404030301010803" pitchFamily="18" charset="0"/>
                <a:cs typeface="Arial" panose="020B0604020202020204" pitchFamily="34" charset="0"/>
              </a:defRPr>
            </a:lvl1pPr>
            <a:lvl2pPr marL="742950" indent="-285750" defTabSz="933450">
              <a:defRPr>
                <a:solidFill>
                  <a:schemeClr val="tx1"/>
                </a:solidFill>
                <a:latin typeface="Garamond" panose="02020404030301010803" pitchFamily="18" charset="0"/>
                <a:cs typeface="Arial" panose="020B0604020202020204" pitchFamily="34" charset="0"/>
              </a:defRPr>
            </a:lvl2pPr>
            <a:lvl3pPr marL="1143000" indent="-228600" defTabSz="933450">
              <a:defRPr>
                <a:solidFill>
                  <a:schemeClr val="tx1"/>
                </a:solidFill>
                <a:latin typeface="Garamond" panose="02020404030301010803" pitchFamily="18" charset="0"/>
                <a:cs typeface="Arial" panose="020B0604020202020204" pitchFamily="34" charset="0"/>
              </a:defRPr>
            </a:lvl3pPr>
            <a:lvl4pPr marL="1600200" indent="-228600" defTabSz="933450">
              <a:defRPr>
                <a:solidFill>
                  <a:schemeClr val="tx1"/>
                </a:solidFill>
                <a:latin typeface="Garamond" panose="02020404030301010803" pitchFamily="18" charset="0"/>
                <a:cs typeface="Arial" panose="020B0604020202020204" pitchFamily="34" charset="0"/>
              </a:defRPr>
            </a:lvl4pPr>
            <a:lvl5pPr marL="2057400" indent="-228600" defTabSz="933450">
              <a:defRPr>
                <a:solidFill>
                  <a:schemeClr val="tx1"/>
                </a:solidFill>
                <a:latin typeface="Garamond" panose="02020404030301010803" pitchFamily="18"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5C4A81-C77E-42C7-BFAD-710489958B9E}" type="slidenum">
              <a:rPr lang="en-US" altLang="en-US" smtClean="0">
                <a:latin typeface="Times New Roman" panose="02020603050405020304" pitchFamily="18" charset="0"/>
              </a:rPr>
              <a:pPr/>
              <a:t>17</a:t>
            </a:fld>
            <a:endParaRPr lang="en-US" altLang="en-US" dirty="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466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3450">
              <a:defRPr>
                <a:solidFill>
                  <a:schemeClr val="tx1"/>
                </a:solidFill>
                <a:latin typeface="Garamond" panose="02020404030301010803" pitchFamily="18" charset="0"/>
                <a:cs typeface="Arial" panose="020B0604020202020204" pitchFamily="34" charset="0"/>
              </a:defRPr>
            </a:lvl1pPr>
            <a:lvl2pPr marL="742950" indent="-285750" defTabSz="933450">
              <a:defRPr>
                <a:solidFill>
                  <a:schemeClr val="tx1"/>
                </a:solidFill>
                <a:latin typeface="Garamond" panose="02020404030301010803" pitchFamily="18" charset="0"/>
                <a:cs typeface="Arial" panose="020B0604020202020204" pitchFamily="34" charset="0"/>
              </a:defRPr>
            </a:lvl2pPr>
            <a:lvl3pPr marL="1143000" indent="-228600" defTabSz="933450">
              <a:defRPr>
                <a:solidFill>
                  <a:schemeClr val="tx1"/>
                </a:solidFill>
                <a:latin typeface="Garamond" panose="02020404030301010803" pitchFamily="18" charset="0"/>
                <a:cs typeface="Arial" panose="020B0604020202020204" pitchFamily="34" charset="0"/>
              </a:defRPr>
            </a:lvl3pPr>
            <a:lvl4pPr marL="1600200" indent="-228600" defTabSz="933450">
              <a:defRPr>
                <a:solidFill>
                  <a:schemeClr val="tx1"/>
                </a:solidFill>
                <a:latin typeface="Garamond" panose="02020404030301010803" pitchFamily="18" charset="0"/>
                <a:cs typeface="Arial" panose="020B0604020202020204" pitchFamily="34" charset="0"/>
              </a:defRPr>
            </a:lvl4pPr>
            <a:lvl5pPr marL="2057400" indent="-228600" defTabSz="933450">
              <a:defRPr>
                <a:solidFill>
                  <a:schemeClr val="tx1"/>
                </a:solidFill>
                <a:latin typeface="Garamond" panose="02020404030301010803" pitchFamily="18"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5C4A81-C77E-42C7-BFAD-710489958B9E}" type="slidenum">
              <a:rPr lang="en-US" altLang="en-US" smtClean="0">
                <a:latin typeface="Times New Roman" panose="02020603050405020304" pitchFamily="18" charset="0"/>
              </a:rPr>
              <a:pPr/>
              <a:t>18</a:t>
            </a:fld>
            <a:endParaRPr lang="en-US" altLang="en-US" dirty="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230493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3450">
              <a:defRPr>
                <a:solidFill>
                  <a:schemeClr val="tx1"/>
                </a:solidFill>
                <a:latin typeface="Garamond" panose="02020404030301010803" pitchFamily="18" charset="0"/>
                <a:cs typeface="Arial" panose="020B0604020202020204" pitchFamily="34" charset="0"/>
              </a:defRPr>
            </a:lvl1pPr>
            <a:lvl2pPr marL="742950" indent="-285750" defTabSz="933450">
              <a:defRPr>
                <a:solidFill>
                  <a:schemeClr val="tx1"/>
                </a:solidFill>
                <a:latin typeface="Garamond" panose="02020404030301010803" pitchFamily="18" charset="0"/>
                <a:cs typeface="Arial" panose="020B0604020202020204" pitchFamily="34" charset="0"/>
              </a:defRPr>
            </a:lvl2pPr>
            <a:lvl3pPr marL="1143000" indent="-228600" defTabSz="933450">
              <a:defRPr>
                <a:solidFill>
                  <a:schemeClr val="tx1"/>
                </a:solidFill>
                <a:latin typeface="Garamond" panose="02020404030301010803" pitchFamily="18" charset="0"/>
                <a:cs typeface="Arial" panose="020B0604020202020204" pitchFamily="34" charset="0"/>
              </a:defRPr>
            </a:lvl3pPr>
            <a:lvl4pPr marL="1600200" indent="-228600" defTabSz="933450">
              <a:defRPr>
                <a:solidFill>
                  <a:schemeClr val="tx1"/>
                </a:solidFill>
                <a:latin typeface="Garamond" panose="02020404030301010803" pitchFamily="18" charset="0"/>
                <a:cs typeface="Arial" panose="020B0604020202020204" pitchFamily="34" charset="0"/>
              </a:defRPr>
            </a:lvl4pPr>
            <a:lvl5pPr marL="2057400" indent="-228600" defTabSz="933450">
              <a:defRPr>
                <a:solidFill>
                  <a:schemeClr val="tx1"/>
                </a:solidFill>
                <a:latin typeface="Garamond" panose="02020404030301010803" pitchFamily="18"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5C4A81-C77E-42C7-BFAD-710489958B9E}" type="slidenum">
              <a:rPr lang="en-US" altLang="en-US" smtClean="0">
                <a:latin typeface="Times New Roman" panose="02020603050405020304" pitchFamily="18" charset="0"/>
              </a:rPr>
              <a:pPr/>
              <a:t>19</a:t>
            </a:fld>
            <a:endParaRPr lang="en-US" altLang="en-US" dirty="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920324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3450">
              <a:defRPr>
                <a:solidFill>
                  <a:schemeClr val="tx1"/>
                </a:solidFill>
                <a:latin typeface="Garamond" panose="02020404030301010803" pitchFamily="18" charset="0"/>
                <a:cs typeface="Arial" panose="020B0604020202020204" pitchFamily="34" charset="0"/>
              </a:defRPr>
            </a:lvl1pPr>
            <a:lvl2pPr marL="742950" indent="-285750" defTabSz="933450">
              <a:defRPr>
                <a:solidFill>
                  <a:schemeClr val="tx1"/>
                </a:solidFill>
                <a:latin typeface="Garamond" panose="02020404030301010803" pitchFamily="18" charset="0"/>
                <a:cs typeface="Arial" panose="020B0604020202020204" pitchFamily="34" charset="0"/>
              </a:defRPr>
            </a:lvl2pPr>
            <a:lvl3pPr marL="1143000" indent="-228600" defTabSz="933450">
              <a:defRPr>
                <a:solidFill>
                  <a:schemeClr val="tx1"/>
                </a:solidFill>
                <a:latin typeface="Garamond" panose="02020404030301010803" pitchFamily="18" charset="0"/>
                <a:cs typeface="Arial" panose="020B0604020202020204" pitchFamily="34" charset="0"/>
              </a:defRPr>
            </a:lvl3pPr>
            <a:lvl4pPr marL="1600200" indent="-228600" defTabSz="933450">
              <a:defRPr>
                <a:solidFill>
                  <a:schemeClr val="tx1"/>
                </a:solidFill>
                <a:latin typeface="Garamond" panose="02020404030301010803" pitchFamily="18" charset="0"/>
                <a:cs typeface="Arial" panose="020B0604020202020204" pitchFamily="34" charset="0"/>
              </a:defRPr>
            </a:lvl4pPr>
            <a:lvl5pPr marL="2057400" indent="-228600" defTabSz="933450">
              <a:defRPr>
                <a:solidFill>
                  <a:schemeClr val="tx1"/>
                </a:solidFill>
                <a:latin typeface="Garamond" panose="02020404030301010803" pitchFamily="18"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5C4A81-C77E-42C7-BFAD-710489958B9E}" type="slidenum">
              <a:rPr lang="en-US" altLang="en-US" smtClean="0">
                <a:latin typeface="Times New Roman" panose="02020603050405020304" pitchFamily="18" charset="0"/>
              </a:rPr>
              <a:pPr/>
              <a:t>20</a:t>
            </a:fld>
            <a:endParaRPr lang="en-US" altLang="en-US" dirty="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251026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3450">
              <a:defRPr>
                <a:solidFill>
                  <a:schemeClr val="tx1"/>
                </a:solidFill>
                <a:latin typeface="Garamond" panose="02020404030301010803" pitchFamily="18" charset="0"/>
                <a:cs typeface="Arial" panose="020B0604020202020204" pitchFamily="34" charset="0"/>
              </a:defRPr>
            </a:lvl1pPr>
            <a:lvl2pPr marL="742950" indent="-285750" defTabSz="933450">
              <a:defRPr>
                <a:solidFill>
                  <a:schemeClr val="tx1"/>
                </a:solidFill>
                <a:latin typeface="Garamond" panose="02020404030301010803" pitchFamily="18" charset="0"/>
                <a:cs typeface="Arial" panose="020B0604020202020204" pitchFamily="34" charset="0"/>
              </a:defRPr>
            </a:lvl2pPr>
            <a:lvl3pPr marL="1143000" indent="-228600" defTabSz="933450">
              <a:defRPr>
                <a:solidFill>
                  <a:schemeClr val="tx1"/>
                </a:solidFill>
                <a:latin typeface="Garamond" panose="02020404030301010803" pitchFamily="18" charset="0"/>
                <a:cs typeface="Arial" panose="020B0604020202020204" pitchFamily="34" charset="0"/>
              </a:defRPr>
            </a:lvl3pPr>
            <a:lvl4pPr marL="1600200" indent="-228600" defTabSz="933450">
              <a:defRPr>
                <a:solidFill>
                  <a:schemeClr val="tx1"/>
                </a:solidFill>
                <a:latin typeface="Garamond" panose="02020404030301010803" pitchFamily="18" charset="0"/>
                <a:cs typeface="Arial" panose="020B0604020202020204" pitchFamily="34" charset="0"/>
              </a:defRPr>
            </a:lvl4pPr>
            <a:lvl5pPr marL="2057400" indent="-228600" defTabSz="933450">
              <a:defRPr>
                <a:solidFill>
                  <a:schemeClr val="tx1"/>
                </a:solidFill>
                <a:latin typeface="Garamond" panose="02020404030301010803" pitchFamily="18"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5C4A81-C77E-42C7-BFAD-710489958B9E}" type="slidenum">
              <a:rPr lang="en-US" altLang="en-US" smtClean="0">
                <a:latin typeface="Times New Roman" panose="02020603050405020304" pitchFamily="18" charset="0"/>
              </a:rPr>
              <a:pPr/>
              <a:t>2</a:t>
            </a:fld>
            <a:endParaRPr lang="en-US" altLang="en-US" dirty="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185250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3450">
              <a:defRPr>
                <a:solidFill>
                  <a:schemeClr val="tx1"/>
                </a:solidFill>
                <a:latin typeface="Garamond" panose="02020404030301010803" pitchFamily="18" charset="0"/>
                <a:cs typeface="Arial" panose="020B0604020202020204" pitchFamily="34" charset="0"/>
              </a:defRPr>
            </a:lvl1pPr>
            <a:lvl2pPr marL="742950" indent="-285750" defTabSz="933450">
              <a:defRPr>
                <a:solidFill>
                  <a:schemeClr val="tx1"/>
                </a:solidFill>
                <a:latin typeface="Garamond" panose="02020404030301010803" pitchFamily="18" charset="0"/>
                <a:cs typeface="Arial" panose="020B0604020202020204" pitchFamily="34" charset="0"/>
              </a:defRPr>
            </a:lvl2pPr>
            <a:lvl3pPr marL="1143000" indent="-228600" defTabSz="933450">
              <a:defRPr>
                <a:solidFill>
                  <a:schemeClr val="tx1"/>
                </a:solidFill>
                <a:latin typeface="Garamond" panose="02020404030301010803" pitchFamily="18" charset="0"/>
                <a:cs typeface="Arial" panose="020B0604020202020204" pitchFamily="34" charset="0"/>
              </a:defRPr>
            </a:lvl3pPr>
            <a:lvl4pPr marL="1600200" indent="-228600" defTabSz="933450">
              <a:defRPr>
                <a:solidFill>
                  <a:schemeClr val="tx1"/>
                </a:solidFill>
                <a:latin typeface="Garamond" panose="02020404030301010803" pitchFamily="18" charset="0"/>
                <a:cs typeface="Arial" panose="020B0604020202020204" pitchFamily="34" charset="0"/>
              </a:defRPr>
            </a:lvl4pPr>
            <a:lvl5pPr marL="2057400" indent="-228600" defTabSz="933450">
              <a:defRPr>
                <a:solidFill>
                  <a:schemeClr val="tx1"/>
                </a:solidFill>
                <a:latin typeface="Garamond" panose="02020404030301010803" pitchFamily="18"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5C4A81-C77E-42C7-BFAD-710489958B9E}" type="slidenum">
              <a:rPr lang="en-US" altLang="en-US" smtClean="0">
                <a:latin typeface="Times New Roman" panose="02020603050405020304" pitchFamily="18" charset="0"/>
              </a:rPr>
              <a:pPr/>
              <a:t>21</a:t>
            </a:fld>
            <a:endParaRPr lang="en-US" altLang="en-US" dirty="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992236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3450">
              <a:defRPr>
                <a:solidFill>
                  <a:schemeClr val="tx1"/>
                </a:solidFill>
                <a:latin typeface="Garamond" panose="02020404030301010803" pitchFamily="18" charset="0"/>
                <a:cs typeface="Arial" panose="020B0604020202020204" pitchFamily="34" charset="0"/>
              </a:defRPr>
            </a:lvl1pPr>
            <a:lvl2pPr marL="742950" indent="-285750" defTabSz="933450">
              <a:defRPr>
                <a:solidFill>
                  <a:schemeClr val="tx1"/>
                </a:solidFill>
                <a:latin typeface="Garamond" panose="02020404030301010803" pitchFamily="18" charset="0"/>
                <a:cs typeface="Arial" panose="020B0604020202020204" pitchFamily="34" charset="0"/>
              </a:defRPr>
            </a:lvl2pPr>
            <a:lvl3pPr marL="1143000" indent="-228600" defTabSz="933450">
              <a:defRPr>
                <a:solidFill>
                  <a:schemeClr val="tx1"/>
                </a:solidFill>
                <a:latin typeface="Garamond" panose="02020404030301010803" pitchFamily="18" charset="0"/>
                <a:cs typeface="Arial" panose="020B0604020202020204" pitchFamily="34" charset="0"/>
              </a:defRPr>
            </a:lvl3pPr>
            <a:lvl4pPr marL="1600200" indent="-228600" defTabSz="933450">
              <a:defRPr>
                <a:solidFill>
                  <a:schemeClr val="tx1"/>
                </a:solidFill>
                <a:latin typeface="Garamond" panose="02020404030301010803" pitchFamily="18" charset="0"/>
                <a:cs typeface="Arial" panose="020B0604020202020204" pitchFamily="34" charset="0"/>
              </a:defRPr>
            </a:lvl4pPr>
            <a:lvl5pPr marL="2057400" indent="-228600" defTabSz="933450">
              <a:defRPr>
                <a:solidFill>
                  <a:schemeClr val="tx1"/>
                </a:solidFill>
                <a:latin typeface="Garamond" panose="02020404030301010803" pitchFamily="18"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5C4A81-C77E-42C7-BFAD-710489958B9E}" type="slidenum">
              <a:rPr lang="en-US" altLang="en-US" smtClean="0">
                <a:latin typeface="Times New Roman" panose="02020603050405020304" pitchFamily="18" charset="0"/>
              </a:rPr>
              <a:pPr/>
              <a:t>22</a:t>
            </a:fld>
            <a:endParaRPr lang="en-US" altLang="en-US" dirty="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572406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3450">
              <a:defRPr>
                <a:solidFill>
                  <a:schemeClr val="tx1"/>
                </a:solidFill>
                <a:latin typeface="Garamond" panose="02020404030301010803" pitchFamily="18" charset="0"/>
                <a:cs typeface="Arial" panose="020B0604020202020204" pitchFamily="34" charset="0"/>
              </a:defRPr>
            </a:lvl1pPr>
            <a:lvl2pPr marL="742950" indent="-285750" defTabSz="933450">
              <a:defRPr>
                <a:solidFill>
                  <a:schemeClr val="tx1"/>
                </a:solidFill>
                <a:latin typeface="Garamond" panose="02020404030301010803" pitchFamily="18" charset="0"/>
                <a:cs typeface="Arial" panose="020B0604020202020204" pitchFamily="34" charset="0"/>
              </a:defRPr>
            </a:lvl2pPr>
            <a:lvl3pPr marL="1143000" indent="-228600" defTabSz="933450">
              <a:defRPr>
                <a:solidFill>
                  <a:schemeClr val="tx1"/>
                </a:solidFill>
                <a:latin typeface="Garamond" panose="02020404030301010803" pitchFamily="18" charset="0"/>
                <a:cs typeface="Arial" panose="020B0604020202020204" pitchFamily="34" charset="0"/>
              </a:defRPr>
            </a:lvl3pPr>
            <a:lvl4pPr marL="1600200" indent="-228600" defTabSz="933450">
              <a:defRPr>
                <a:solidFill>
                  <a:schemeClr val="tx1"/>
                </a:solidFill>
                <a:latin typeface="Garamond" panose="02020404030301010803" pitchFamily="18" charset="0"/>
                <a:cs typeface="Arial" panose="020B0604020202020204" pitchFamily="34" charset="0"/>
              </a:defRPr>
            </a:lvl4pPr>
            <a:lvl5pPr marL="2057400" indent="-228600" defTabSz="933450">
              <a:defRPr>
                <a:solidFill>
                  <a:schemeClr val="tx1"/>
                </a:solidFill>
                <a:latin typeface="Garamond" panose="02020404030301010803" pitchFamily="18"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5C4A81-C77E-42C7-BFAD-710489958B9E}" type="slidenum">
              <a:rPr lang="en-US" altLang="en-US" smtClean="0">
                <a:latin typeface="Times New Roman" panose="02020603050405020304" pitchFamily="18" charset="0"/>
              </a:rPr>
              <a:pPr/>
              <a:t>23</a:t>
            </a:fld>
            <a:endParaRPr lang="en-US" altLang="en-US" dirty="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986442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3450">
              <a:defRPr>
                <a:solidFill>
                  <a:schemeClr val="tx1"/>
                </a:solidFill>
                <a:latin typeface="Garamond" panose="02020404030301010803" pitchFamily="18" charset="0"/>
                <a:cs typeface="Arial" panose="020B0604020202020204" pitchFamily="34" charset="0"/>
              </a:defRPr>
            </a:lvl1pPr>
            <a:lvl2pPr marL="742950" indent="-285750" defTabSz="933450">
              <a:defRPr>
                <a:solidFill>
                  <a:schemeClr val="tx1"/>
                </a:solidFill>
                <a:latin typeface="Garamond" panose="02020404030301010803" pitchFamily="18" charset="0"/>
                <a:cs typeface="Arial" panose="020B0604020202020204" pitchFamily="34" charset="0"/>
              </a:defRPr>
            </a:lvl2pPr>
            <a:lvl3pPr marL="1143000" indent="-228600" defTabSz="933450">
              <a:defRPr>
                <a:solidFill>
                  <a:schemeClr val="tx1"/>
                </a:solidFill>
                <a:latin typeface="Garamond" panose="02020404030301010803" pitchFamily="18" charset="0"/>
                <a:cs typeface="Arial" panose="020B0604020202020204" pitchFamily="34" charset="0"/>
              </a:defRPr>
            </a:lvl3pPr>
            <a:lvl4pPr marL="1600200" indent="-228600" defTabSz="933450">
              <a:defRPr>
                <a:solidFill>
                  <a:schemeClr val="tx1"/>
                </a:solidFill>
                <a:latin typeface="Garamond" panose="02020404030301010803" pitchFamily="18" charset="0"/>
                <a:cs typeface="Arial" panose="020B0604020202020204" pitchFamily="34" charset="0"/>
              </a:defRPr>
            </a:lvl4pPr>
            <a:lvl5pPr marL="2057400" indent="-228600" defTabSz="933450">
              <a:defRPr>
                <a:solidFill>
                  <a:schemeClr val="tx1"/>
                </a:solidFill>
                <a:latin typeface="Garamond" panose="02020404030301010803" pitchFamily="18"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5C4A81-C77E-42C7-BFAD-710489958B9E}" type="slidenum">
              <a:rPr lang="en-US" altLang="en-US" smtClean="0">
                <a:latin typeface="Times New Roman" panose="02020603050405020304" pitchFamily="18" charset="0"/>
              </a:rPr>
              <a:pPr/>
              <a:t>24</a:t>
            </a:fld>
            <a:endParaRPr lang="en-US" altLang="en-US" dirty="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761306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3450">
              <a:defRPr>
                <a:solidFill>
                  <a:schemeClr val="tx1"/>
                </a:solidFill>
                <a:latin typeface="Garamond" panose="02020404030301010803" pitchFamily="18" charset="0"/>
                <a:cs typeface="Arial" panose="020B0604020202020204" pitchFamily="34" charset="0"/>
              </a:defRPr>
            </a:lvl1pPr>
            <a:lvl2pPr marL="742950" indent="-285750" defTabSz="933450">
              <a:defRPr>
                <a:solidFill>
                  <a:schemeClr val="tx1"/>
                </a:solidFill>
                <a:latin typeface="Garamond" panose="02020404030301010803" pitchFamily="18" charset="0"/>
                <a:cs typeface="Arial" panose="020B0604020202020204" pitchFamily="34" charset="0"/>
              </a:defRPr>
            </a:lvl2pPr>
            <a:lvl3pPr marL="1143000" indent="-228600" defTabSz="933450">
              <a:defRPr>
                <a:solidFill>
                  <a:schemeClr val="tx1"/>
                </a:solidFill>
                <a:latin typeface="Garamond" panose="02020404030301010803" pitchFamily="18" charset="0"/>
                <a:cs typeface="Arial" panose="020B0604020202020204" pitchFamily="34" charset="0"/>
              </a:defRPr>
            </a:lvl3pPr>
            <a:lvl4pPr marL="1600200" indent="-228600" defTabSz="933450">
              <a:defRPr>
                <a:solidFill>
                  <a:schemeClr val="tx1"/>
                </a:solidFill>
                <a:latin typeface="Garamond" panose="02020404030301010803" pitchFamily="18" charset="0"/>
                <a:cs typeface="Arial" panose="020B0604020202020204" pitchFamily="34" charset="0"/>
              </a:defRPr>
            </a:lvl4pPr>
            <a:lvl5pPr marL="2057400" indent="-228600" defTabSz="933450">
              <a:defRPr>
                <a:solidFill>
                  <a:schemeClr val="tx1"/>
                </a:solidFill>
                <a:latin typeface="Garamond" panose="02020404030301010803" pitchFamily="18"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5C4A81-C77E-42C7-BFAD-710489958B9E}" type="slidenum">
              <a:rPr lang="en-US" altLang="en-US" smtClean="0">
                <a:latin typeface="Times New Roman" panose="02020603050405020304" pitchFamily="18" charset="0"/>
              </a:rPr>
              <a:pPr/>
              <a:t>25</a:t>
            </a:fld>
            <a:endParaRPr lang="en-US" altLang="en-US" dirty="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586021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3450">
              <a:defRPr>
                <a:solidFill>
                  <a:schemeClr val="tx1"/>
                </a:solidFill>
                <a:latin typeface="Garamond" panose="02020404030301010803" pitchFamily="18" charset="0"/>
                <a:cs typeface="Arial" panose="020B0604020202020204" pitchFamily="34" charset="0"/>
              </a:defRPr>
            </a:lvl1pPr>
            <a:lvl2pPr marL="742950" indent="-285750" defTabSz="933450">
              <a:defRPr>
                <a:solidFill>
                  <a:schemeClr val="tx1"/>
                </a:solidFill>
                <a:latin typeface="Garamond" panose="02020404030301010803" pitchFamily="18" charset="0"/>
                <a:cs typeface="Arial" panose="020B0604020202020204" pitchFamily="34" charset="0"/>
              </a:defRPr>
            </a:lvl2pPr>
            <a:lvl3pPr marL="1143000" indent="-228600" defTabSz="933450">
              <a:defRPr>
                <a:solidFill>
                  <a:schemeClr val="tx1"/>
                </a:solidFill>
                <a:latin typeface="Garamond" panose="02020404030301010803" pitchFamily="18" charset="0"/>
                <a:cs typeface="Arial" panose="020B0604020202020204" pitchFamily="34" charset="0"/>
              </a:defRPr>
            </a:lvl3pPr>
            <a:lvl4pPr marL="1600200" indent="-228600" defTabSz="933450">
              <a:defRPr>
                <a:solidFill>
                  <a:schemeClr val="tx1"/>
                </a:solidFill>
                <a:latin typeface="Garamond" panose="02020404030301010803" pitchFamily="18" charset="0"/>
                <a:cs typeface="Arial" panose="020B0604020202020204" pitchFamily="34" charset="0"/>
              </a:defRPr>
            </a:lvl4pPr>
            <a:lvl5pPr marL="2057400" indent="-228600" defTabSz="933450">
              <a:defRPr>
                <a:solidFill>
                  <a:schemeClr val="tx1"/>
                </a:solidFill>
                <a:latin typeface="Garamond" panose="02020404030301010803" pitchFamily="18"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5C4A81-C77E-42C7-BFAD-710489958B9E}" type="slidenum">
              <a:rPr lang="en-US" altLang="en-US" smtClean="0">
                <a:latin typeface="Times New Roman" panose="02020603050405020304" pitchFamily="18" charset="0"/>
              </a:rPr>
              <a:pPr/>
              <a:t>26</a:t>
            </a:fld>
            <a:endParaRPr lang="en-US" altLang="en-US" dirty="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746887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3450">
              <a:defRPr>
                <a:solidFill>
                  <a:schemeClr val="tx1"/>
                </a:solidFill>
                <a:latin typeface="Garamond" panose="02020404030301010803" pitchFamily="18" charset="0"/>
                <a:cs typeface="Arial" panose="020B0604020202020204" pitchFamily="34" charset="0"/>
              </a:defRPr>
            </a:lvl1pPr>
            <a:lvl2pPr marL="742950" indent="-285750" defTabSz="933450">
              <a:defRPr>
                <a:solidFill>
                  <a:schemeClr val="tx1"/>
                </a:solidFill>
                <a:latin typeface="Garamond" panose="02020404030301010803" pitchFamily="18" charset="0"/>
                <a:cs typeface="Arial" panose="020B0604020202020204" pitchFamily="34" charset="0"/>
              </a:defRPr>
            </a:lvl2pPr>
            <a:lvl3pPr marL="1143000" indent="-228600" defTabSz="933450">
              <a:defRPr>
                <a:solidFill>
                  <a:schemeClr val="tx1"/>
                </a:solidFill>
                <a:latin typeface="Garamond" panose="02020404030301010803" pitchFamily="18" charset="0"/>
                <a:cs typeface="Arial" panose="020B0604020202020204" pitchFamily="34" charset="0"/>
              </a:defRPr>
            </a:lvl3pPr>
            <a:lvl4pPr marL="1600200" indent="-228600" defTabSz="933450">
              <a:defRPr>
                <a:solidFill>
                  <a:schemeClr val="tx1"/>
                </a:solidFill>
                <a:latin typeface="Garamond" panose="02020404030301010803" pitchFamily="18" charset="0"/>
                <a:cs typeface="Arial" panose="020B0604020202020204" pitchFamily="34" charset="0"/>
              </a:defRPr>
            </a:lvl4pPr>
            <a:lvl5pPr marL="2057400" indent="-228600" defTabSz="933450">
              <a:defRPr>
                <a:solidFill>
                  <a:schemeClr val="tx1"/>
                </a:solidFill>
                <a:latin typeface="Garamond" panose="02020404030301010803" pitchFamily="18"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5C4A81-C77E-42C7-BFAD-710489958B9E}" type="slidenum">
              <a:rPr lang="en-US" altLang="en-US" smtClean="0">
                <a:latin typeface="Times New Roman" panose="02020603050405020304" pitchFamily="18" charset="0"/>
              </a:rPr>
              <a:pPr/>
              <a:t>27</a:t>
            </a:fld>
            <a:endParaRPr lang="en-US" altLang="en-US" dirty="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731716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3450">
              <a:defRPr>
                <a:solidFill>
                  <a:schemeClr val="tx1"/>
                </a:solidFill>
                <a:latin typeface="Garamond" panose="02020404030301010803" pitchFamily="18" charset="0"/>
                <a:cs typeface="Arial" panose="020B0604020202020204" pitchFamily="34" charset="0"/>
              </a:defRPr>
            </a:lvl1pPr>
            <a:lvl2pPr marL="742950" indent="-285750" defTabSz="933450">
              <a:defRPr>
                <a:solidFill>
                  <a:schemeClr val="tx1"/>
                </a:solidFill>
                <a:latin typeface="Garamond" panose="02020404030301010803" pitchFamily="18" charset="0"/>
                <a:cs typeface="Arial" panose="020B0604020202020204" pitchFamily="34" charset="0"/>
              </a:defRPr>
            </a:lvl2pPr>
            <a:lvl3pPr marL="1143000" indent="-228600" defTabSz="933450">
              <a:defRPr>
                <a:solidFill>
                  <a:schemeClr val="tx1"/>
                </a:solidFill>
                <a:latin typeface="Garamond" panose="02020404030301010803" pitchFamily="18" charset="0"/>
                <a:cs typeface="Arial" panose="020B0604020202020204" pitchFamily="34" charset="0"/>
              </a:defRPr>
            </a:lvl3pPr>
            <a:lvl4pPr marL="1600200" indent="-228600" defTabSz="933450">
              <a:defRPr>
                <a:solidFill>
                  <a:schemeClr val="tx1"/>
                </a:solidFill>
                <a:latin typeface="Garamond" panose="02020404030301010803" pitchFamily="18" charset="0"/>
                <a:cs typeface="Arial" panose="020B0604020202020204" pitchFamily="34" charset="0"/>
              </a:defRPr>
            </a:lvl4pPr>
            <a:lvl5pPr marL="2057400" indent="-228600" defTabSz="933450">
              <a:defRPr>
                <a:solidFill>
                  <a:schemeClr val="tx1"/>
                </a:solidFill>
                <a:latin typeface="Garamond" panose="02020404030301010803" pitchFamily="18"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5C4A81-C77E-42C7-BFAD-710489958B9E}" type="slidenum">
              <a:rPr lang="en-US" altLang="en-US" smtClean="0">
                <a:latin typeface="Times New Roman" panose="02020603050405020304" pitchFamily="18" charset="0"/>
              </a:rPr>
              <a:pPr/>
              <a:t>28</a:t>
            </a:fld>
            <a:endParaRPr lang="en-US" altLang="en-US" dirty="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73565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3450">
              <a:defRPr>
                <a:solidFill>
                  <a:schemeClr val="tx1"/>
                </a:solidFill>
                <a:latin typeface="Garamond" panose="02020404030301010803" pitchFamily="18" charset="0"/>
                <a:cs typeface="Arial" panose="020B0604020202020204" pitchFamily="34" charset="0"/>
              </a:defRPr>
            </a:lvl1pPr>
            <a:lvl2pPr marL="742950" indent="-285750" defTabSz="933450">
              <a:defRPr>
                <a:solidFill>
                  <a:schemeClr val="tx1"/>
                </a:solidFill>
                <a:latin typeface="Garamond" panose="02020404030301010803" pitchFamily="18" charset="0"/>
                <a:cs typeface="Arial" panose="020B0604020202020204" pitchFamily="34" charset="0"/>
              </a:defRPr>
            </a:lvl2pPr>
            <a:lvl3pPr marL="1143000" indent="-228600" defTabSz="933450">
              <a:defRPr>
                <a:solidFill>
                  <a:schemeClr val="tx1"/>
                </a:solidFill>
                <a:latin typeface="Garamond" panose="02020404030301010803" pitchFamily="18" charset="0"/>
                <a:cs typeface="Arial" panose="020B0604020202020204" pitchFamily="34" charset="0"/>
              </a:defRPr>
            </a:lvl3pPr>
            <a:lvl4pPr marL="1600200" indent="-228600" defTabSz="933450">
              <a:defRPr>
                <a:solidFill>
                  <a:schemeClr val="tx1"/>
                </a:solidFill>
                <a:latin typeface="Garamond" panose="02020404030301010803" pitchFamily="18" charset="0"/>
                <a:cs typeface="Arial" panose="020B0604020202020204" pitchFamily="34" charset="0"/>
              </a:defRPr>
            </a:lvl4pPr>
            <a:lvl5pPr marL="2057400" indent="-228600" defTabSz="933450">
              <a:defRPr>
                <a:solidFill>
                  <a:schemeClr val="tx1"/>
                </a:solidFill>
                <a:latin typeface="Garamond" panose="02020404030301010803" pitchFamily="18"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5C4A81-C77E-42C7-BFAD-710489958B9E}" type="slidenum">
              <a:rPr lang="en-US" altLang="en-US" smtClean="0">
                <a:latin typeface="Times New Roman" panose="02020603050405020304" pitchFamily="18" charset="0"/>
              </a:rPr>
              <a:pPr/>
              <a:t>29</a:t>
            </a:fld>
            <a:endParaRPr lang="en-US" altLang="en-US" dirty="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883684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Helen Keller</a:t>
            </a:r>
          </a:p>
        </p:txBody>
      </p:sp>
      <p:sp>
        <p:nvSpPr>
          <p:cNvPr id="4" name="Slide Number Placeholder 3"/>
          <p:cNvSpPr>
            <a:spLocks noGrp="1"/>
          </p:cNvSpPr>
          <p:nvPr>
            <p:ph type="sldNum" sz="quarter" idx="10"/>
          </p:nvPr>
        </p:nvSpPr>
        <p:spPr/>
        <p:txBody>
          <a:bodyPr/>
          <a:lstStyle/>
          <a:p>
            <a:pPr>
              <a:defRPr/>
            </a:pPr>
            <a:fld id="{A24E6220-D2BD-4F8F-BDA2-6801A74FC5E9}" type="slidenum">
              <a:rPr lang="en-US" altLang="en-US" smtClean="0"/>
              <a:pPr>
                <a:defRPr/>
              </a:pPr>
              <a:t>30</a:t>
            </a:fld>
            <a:endParaRPr lang="en-US" altLang="en-US" dirty="0"/>
          </a:p>
        </p:txBody>
      </p:sp>
    </p:spTree>
    <p:extLst>
      <p:ext uri="{BB962C8B-B14F-4D97-AF65-F5344CB8AC3E}">
        <p14:creationId xmlns:p14="http://schemas.microsoft.com/office/powerpoint/2010/main" val="3212022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3450">
              <a:defRPr>
                <a:solidFill>
                  <a:schemeClr val="tx1"/>
                </a:solidFill>
                <a:latin typeface="Garamond" panose="02020404030301010803" pitchFamily="18" charset="0"/>
                <a:cs typeface="Arial" panose="020B0604020202020204" pitchFamily="34" charset="0"/>
              </a:defRPr>
            </a:lvl1pPr>
            <a:lvl2pPr marL="742950" indent="-285750" defTabSz="933450">
              <a:defRPr>
                <a:solidFill>
                  <a:schemeClr val="tx1"/>
                </a:solidFill>
                <a:latin typeface="Garamond" panose="02020404030301010803" pitchFamily="18" charset="0"/>
                <a:cs typeface="Arial" panose="020B0604020202020204" pitchFamily="34" charset="0"/>
              </a:defRPr>
            </a:lvl2pPr>
            <a:lvl3pPr marL="1143000" indent="-228600" defTabSz="933450">
              <a:defRPr>
                <a:solidFill>
                  <a:schemeClr val="tx1"/>
                </a:solidFill>
                <a:latin typeface="Garamond" panose="02020404030301010803" pitchFamily="18" charset="0"/>
                <a:cs typeface="Arial" panose="020B0604020202020204" pitchFamily="34" charset="0"/>
              </a:defRPr>
            </a:lvl3pPr>
            <a:lvl4pPr marL="1600200" indent="-228600" defTabSz="933450">
              <a:defRPr>
                <a:solidFill>
                  <a:schemeClr val="tx1"/>
                </a:solidFill>
                <a:latin typeface="Garamond" panose="02020404030301010803" pitchFamily="18" charset="0"/>
                <a:cs typeface="Arial" panose="020B0604020202020204" pitchFamily="34" charset="0"/>
              </a:defRPr>
            </a:lvl4pPr>
            <a:lvl5pPr marL="2057400" indent="-228600" defTabSz="933450">
              <a:defRPr>
                <a:solidFill>
                  <a:schemeClr val="tx1"/>
                </a:solidFill>
                <a:latin typeface="Garamond" panose="02020404030301010803" pitchFamily="18"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5C4A81-C77E-42C7-BFAD-710489958B9E}" type="slidenum">
              <a:rPr lang="en-US" altLang="en-US" smtClean="0">
                <a:latin typeface="Times New Roman" panose="02020603050405020304" pitchFamily="18" charset="0"/>
              </a:rPr>
              <a:pPr/>
              <a:t>4</a:t>
            </a:fld>
            <a:endParaRPr lang="en-US" altLang="en-US" dirty="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525845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33450">
              <a:defRPr>
                <a:solidFill>
                  <a:schemeClr val="tx1"/>
                </a:solidFill>
                <a:latin typeface="Garamond" panose="02020404030301010803" pitchFamily="18" charset="0"/>
                <a:cs typeface="Arial" panose="020B0604020202020204" pitchFamily="34" charset="0"/>
              </a:defRPr>
            </a:lvl1pPr>
            <a:lvl2pPr marL="742950" indent="-285750" defTabSz="933450">
              <a:defRPr>
                <a:solidFill>
                  <a:schemeClr val="tx1"/>
                </a:solidFill>
                <a:latin typeface="Garamond" panose="02020404030301010803" pitchFamily="18" charset="0"/>
                <a:cs typeface="Arial" panose="020B0604020202020204" pitchFamily="34" charset="0"/>
              </a:defRPr>
            </a:lvl2pPr>
            <a:lvl3pPr marL="1143000" indent="-228600" defTabSz="933450">
              <a:defRPr>
                <a:solidFill>
                  <a:schemeClr val="tx1"/>
                </a:solidFill>
                <a:latin typeface="Garamond" panose="02020404030301010803" pitchFamily="18" charset="0"/>
                <a:cs typeface="Arial" panose="020B0604020202020204" pitchFamily="34" charset="0"/>
              </a:defRPr>
            </a:lvl3pPr>
            <a:lvl4pPr marL="1600200" indent="-228600" defTabSz="933450">
              <a:defRPr>
                <a:solidFill>
                  <a:schemeClr val="tx1"/>
                </a:solidFill>
                <a:latin typeface="Garamond" panose="02020404030301010803" pitchFamily="18" charset="0"/>
                <a:cs typeface="Arial" panose="020B0604020202020204" pitchFamily="34" charset="0"/>
              </a:defRPr>
            </a:lvl4pPr>
            <a:lvl5pPr marL="2057400" indent="-228600" defTabSz="933450">
              <a:defRPr>
                <a:solidFill>
                  <a:schemeClr val="tx1"/>
                </a:solidFill>
                <a:latin typeface="Garamond" panose="02020404030301010803" pitchFamily="18"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703E81C5-50E5-49E0-BF30-E7C2F4B5ABEE}" type="slidenum">
              <a:rPr lang="en-US" altLang="en-US" smtClean="0">
                <a:latin typeface="Times New Roman" panose="02020603050405020304" pitchFamily="18" charset="0"/>
              </a:rPr>
              <a:pPr/>
              <a:t>31</a:t>
            </a:fld>
            <a:endParaRPr lang="en-US" altLang="en-US" dirty="0">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072075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3450">
              <a:defRPr>
                <a:solidFill>
                  <a:schemeClr val="tx1"/>
                </a:solidFill>
                <a:latin typeface="Garamond" panose="02020404030301010803" pitchFamily="18" charset="0"/>
                <a:cs typeface="Arial" panose="020B0604020202020204" pitchFamily="34" charset="0"/>
              </a:defRPr>
            </a:lvl1pPr>
            <a:lvl2pPr marL="742950" indent="-285750" defTabSz="933450">
              <a:defRPr>
                <a:solidFill>
                  <a:schemeClr val="tx1"/>
                </a:solidFill>
                <a:latin typeface="Garamond" panose="02020404030301010803" pitchFamily="18" charset="0"/>
                <a:cs typeface="Arial" panose="020B0604020202020204" pitchFamily="34" charset="0"/>
              </a:defRPr>
            </a:lvl2pPr>
            <a:lvl3pPr marL="1143000" indent="-228600" defTabSz="933450">
              <a:defRPr>
                <a:solidFill>
                  <a:schemeClr val="tx1"/>
                </a:solidFill>
                <a:latin typeface="Garamond" panose="02020404030301010803" pitchFamily="18" charset="0"/>
                <a:cs typeface="Arial" panose="020B0604020202020204" pitchFamily="34" charset="0"/>
              </a:defRPr>
            </a:lvl3pPr>
            <a:lvl4pPr marL="1600200" indent="-228600" defTabSz="933450">
              <a:defRPr>
                <a:solidFill>
                  <a:schemeClr val="tx1"/>
                </a:solidFill>
                <a:latin typeface="Garamond" panose="02020404030301010803" pitchFamily="18" charset="0"/>
                <a:cs typeface="Arial" panose="020B0604020202020204" pitchFamily="34" charset="0"/>
              </a:defRPr>
            </a:lvl4pPr>
            <a:lvl5pPr marL="2057400" indent="-228600" defTabSz="933450">
              <a:defRPr>
                <a:solidFill>
                  <a:schemeClr val="tx1"/>
                </a:solidFill>
                <a:latin typeface="Garamond" panose="02020404030301010803" pitchFamily="18"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5C4A81-C77E-42C7-BFAD-710489958B9E}" type="slidenum">
              <a:rPr lang="en-US" altLang="en-US" smtClean="0">
                <a:latin typeface="Times New Roman" panose="02020603050405020304" pitchFamily="18" charset="0"/>
              </a:rPr>
              <a:pPr/>
              <a:t>5</a:t>
            </a:fld>
            <a:endParaRPr lang="en-US" altLang="en-US" dirty="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020254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3450">
              <a:defRPr>
                <a:solidFill>
                  <a:schemeClr val="tx1"/>
                </a:solidFill>
                <a:latin typeface="Garamond" panose="02020404030301010803" pitchFamily="18" charset="0"/>
                <a:cs typeface="Arial" panose="020B0604020202020204" pitchFamily="34" charset="0"/>
              </a:defRPr>
            </a:lvl1pPr>
            <a:lvl2pPr marL="742950" indent="-285750" defTabSz="933450">
              <a:defRPr>
                <a:solidFill>
                  <a:schemeClr val="tx1"/>
                </a:solidFill>
                <a:latin typeface="Garamond" panose="02020404030301010803" pitchFamily="18" charset="0"/>
                <a:cs typeface="Arial" panose="020B0604020202020204" pitchFamily="34" charset="0"/>
              </a:defRPr>
            </a:lvl2pPr>
            <a:lvl3pPr marL="1143000" indent="-228600" defTabSz="933450">
              <a:defRPr>
                <a:solidFill>
                  <a:schemeClr val="tx1"/>
                </a:solidFill>
                <a:latin typeface="Garamond" panose="02020404030301010803" pitchFamily="18" charset="0"/>
                <a:cs typeface="Arial" panose="020B0604020202020204" pitchFamily="34" charset="0"/>
              </a:defRPr>
            </a:lvl3pPr>
            <a:lvl4pPr marL="1600200" indent="-228600" defTabSz="933450">
              <a:defRPr>
                <a:solidFill>
                  <a:schemeClr val="tx1"/>
                </a:solidFill>
                <a:latin typeface="Garamond" panose="02020404030301010803" pitchFamily="18" charset="0"/>
                <a:cs typeface="Arial" panose="020B0604020202020204" pitchFamily="34" charset="0"/>
              </a:defRPr>
            </a:lvl4pPr>
            <a:lvl5pPr marL="2057400" indent="-228600" defTabSz="933450">
              <a:defRPr>
                <a:solidFill>
                  <a:schemeClr val="tx1"/>
                </a:solidFill>
                <a:latin typeface="Garamond" panose="02020404030301010803" pitchFamily="18"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5C4A81-C77E-42C7-BFAD-710489958B9E}" type="slidenum">
              <a:rPr lang="en-US" altLang="en-US" smtClean="0">
                <a:latin typeface="Times New Roman" panose="02020603050405020304" pitchFamily="18" charset="0"/>
              </a:rPr>
              <a:pPr/>
              <a:t>6</a:t>
            </a:fld>
            <a:endParaRPr lang="en-US" altLang="en-US" dirty="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044024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3450">
              <a:defRPr>
                <a:solidFill>
                  <a:schemeClr val="tx1"/>
                </a:solidFill>
                <a:latin typeface="Garamond" panose="02020404030301010803" pitchFamily="18" charset="0"/>
                <a:cs typeface="Arial" panose="020B0604020202020204" pitchFamily="34" charset="0"/>
              </a:defRPr>
            </a:lvl1pPr>
            <a:lvl2pPr marL="742950" indent="-285750" defTabSz="933450">
              <a:defRPr>
                <a:solidFill>
                  <a:schemeClr val="tx1"/>
                </a:solidFill>
                <a:latin typeface="Garamond" panose="02020404030301010803" pitchFamily="18" charset="0"/>
                <a:cs typeface="Arial" panose="020B0604020202020204" pitchFamily="34" charset="0"/>
              </a:defRPr>
            </a:lvl2pPr>
            <a:lvl3pPr marL="1143000" indent="-228600" defTabSz="933450">
              <a:defRPr>
                <a:solidFill>
                  <a:schemeClr val="tx1"/>
                </a:solidFill>
                <a:latin typeface="Garamond" panose="02020404030301010803" pitchFamily="18" charset="0"/>
                <a:cs typeface="Arial" panose="020B0604020202020204" pitchFamily="34" charset="0"/>
              </a:defRPr>
            </a:lvl3pPr>
            <a:lvl4pPr marL="1600200" indent="-228600" defTabSz="933450">
              <a:defRPr>
                <a:solidFill>
                  <a:schemeClr val="tx1"/>
                </a:solidFill>
                <a:latin typeface="Garamond" panose="02020404030301010803" pitchFamily="18" charset="0"/>
                <a:cs typeface="Arial" panose="020B0604020202020204" pitchFamily="34" charset="0"/>
              </a:defRPr>
            </a:lvl4pPr>
            <a:lvl5pPr marL="2057400" indent="-228600" defTabSz="933450">
              <a:defRPr>
                <a:solidFill>
                  <a:schemeClr val="tx1"/>
                </a:solidFill>
                <a:latin typeface="Garamond" panose="02020404030301010803" pitchFamily="18"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5C4A81-C77E-42C7-BFAD-710489958B9E}" type="slidenum">
              <a:rPr lang="en-US" altLang="en-US" smtClean="0">
                <a:latin typeface="Times New Roman" panose="02020603050405020304" pitchFamily="18" charset="0"/>
              </a:rPr>
              <a:pPr/>
              <a:t>7</a:t>
            </a:fld>
            <a:endParaRPr lang="en-US" altLang="en-US" dirty="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158608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3450">
              <a:defRPr>
                <a:solidFill>
                  <a:schemeClr val="tx1"/>
                </a:solidFill>
                <a:latin typeface="Garamond" panose="02020404030301010803" pitchFamily="18" charset="0"/>
                <a:cs typeface="Arial" panose="020B0604020202020204" pitchFamily="34" charset="0"/>
              </a:defRPr>
            </a:lvl1pPr>
            <a:lvl2pPr marL="742950" indent="-285750" defTabSz="933450">
              <a:defRPr>
                <a:solidFill>
                  <a:schemeClr val="tx1"/>
                </a:solidFill>
                <a:latin typeface="Garamond" panose="02020404030301010803" pitchFamily="18" charset="0"/>
                <a:cs typeface="Arial" panose="020B0604020202020204" pitchFamily="34" charset="0"/>
              </a:defRPr>
            </a:lvl2pPr>
            <a:lvl3pPr marL="1143000" indent="-228600" defTabSz="933450">
              <a:defRPr>
                <a:solidFill>
                  <a:schemeClr val="tx1"/>
                </a:solidFill>
                <a:latin typeface="Garamond" panose="02020404030301010803" pitchFamily="18" charset="0"/>
                <a:cs typeface="Arial" panose="020B0604020202020204" pitchFamily="34" charset="0"/>
              </a:defRPr>
            </a:lvl3pPr>
            <a:lvl4pPr marL="1600200" indent="-228600" defTabSz="933450">
              <a:defRPr>
                <a:solidFill>
                  <a:schemeClr val="tx1"/>
                </a:solidFill>
                <a:latin typeface="Garamond" panose="02020404030301010803" pitchFamily="18" charset="0"/>
                <a:cs typeface="Arial" panose="020B0604020202020204" pitchFamily="34" charset="0"/>
              </a:defRPr>
            </a:lvl4pPr>
            <a:lvl5pPr marL="2057400" indent="-228600" defTabSz="933450">
              <a:defRPr>
                <a:solidFill>
                  <a:schemeClr val="tx1"/>
                </a:solidFill>
                <a:latin typeface="Garamond" panose="02020404030301010803" pitchFamily="18"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5C4A81-C77E-42C7-BFAD-710489958B9E}" type="slidenum">
              <a:rPr lang="en-US" altLang="en-US" smtClean="0">
                <a:latin typeface="Times New Roman" panose="02020603050405020304" pitchFamily="18" charset="0"/>
              </a:rPr>
              <a:pPr/>
              <a:t>8</a:t>
            </a:fld>
            <a:endParaRPr lang="en-US" altLang="en-US" dirty="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711935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3450">
              <a:defRPr>
                <a:solidFill>
                  <a:schemeClr val="tx1"/>
                </a:solidFill>
                <a:latin typeface="Garamond" panose="02020404030301010803" pitchFamily="18" charset="0"/>
                <a:cs typeface="Arial" panose="020B0604020202020204" pitchFamily="34" charset="0"/>
              </a:defRPr>
            </a:lvl1pPr>
            <a:lvl2pPr marL="742950" indent="-285750" defTabSz="933450">
              <a:defRPr>
                <a:solidFill>
                  <a:schemeClr val="tx1"/>
                </a:solidFill>
                <a:latin typeface="Garamond" panose="02020404030301010803" pitchFamily="18" charset="0"/>
                <a:cs typeface="Arial" panose="020B0604020202020204" pitchFamily="34" charset="0"/>
              </a:defRPr>
            </a:lvl2pPr>
            <a:lvl3pPr marL="1143000" indent="-228600" defTabSz="933450">
              <a:defRPr>
                <a:solidFill>
                  <a:schemeClr val="tx1"/>
                </a:solidFill>
                <a:latin typeface="Garamond" panose="02020404030301010803" pitchFamily="18" charset="0"/>
                <a:cs typeface="Arial" panose="020B0604020202020204" pitchFamily="34" charset="0"/>
              </a:defRPr>
            </a:lvl3pPr>
            <a:lvl4pPr marL="1600200" indent="-228600" defTabSz="933450">
              <a:defRPr>
                <a:solidFill>
                  <a:schemeClr val="tx1"/>
                </a:solidFill>
                <a:latin typeface="Garamond" panose="02020404030301010803" pitchFamily="18" charset="0"/>
                <a:cs typeface="Arial" panose="020B0604020202020204" pitchFamily="34" charset="0"/>
              </a:defRPr>
            </a:lvl4pPr>
            <a:lvl5pPr marL="2057400" indent="-228600" defTabSz="933450">
              <a:defRPr>
                <a:solidFill>
                  <a:schemeClr val="tx1"/>
                </a:solidFill>
                <a:latin typeface="Garamond" panose="02020404030301010803" pitchFamily="18"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5C4A81-C77E-42C7-BFAD-710489958B9E}" type="slidenum">
              <a:rPr lang="en-US" altLang="en-US" smtClean="0">
                <a:latin typeface="Times New Roman" panose="02020603050405020304" pitchFamily="18" charset="0"/>
              </a:rPr>
              <a:pPr/>
              <a:t>9</a:t>
            </a:fld>
            <a:endParaRPr lang="en-US" altLang="en-US" dirty="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391737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3450">
              <a:defRPr>
                <a:solidFill>
                  <a:schemeClr val="tx1"/>
                </a:solidFill>
                <a:latin typeface="Garamond" panose="02020404030301010803" pitchFamily="18" charset="0"/>
                <a:cs typeface="Arial" panose="020B0604020202020204" pitchFamily="34" charset="0"/>
              </a:defRPr>
            </a:lvl1pPr>
            <a:lvl2pPr marL="742950" indent="-285750" defTabSz="933450">
              <a:defRPr>
                <a:solidFill>
                  <a:schemeClr val="tx1"/>
                </a:solidFill>
                <a:latin typeface="Garamond" panose="02020404030301010803" pitchFamily="18" charset="0"/>
                <a:cs typeface="Arial" panose="020B0604020202020204" pitchFamily="34" charset="0"/>
              </a:defRPr>
            </a:lvl2pPr>
            <a:lvl3pPr marL="1143000" indent="-228600" defTabSz="933450">
              <a:defRPr>
                <a:solidFill>
                  <a:schemeClr val="tx1"/>
                </a:solidFill>
                <a:latin typeface="Garamond" panose="02020404030301010803" pitchFamily="18" charset="0"/>
                <a:cs typeface="Arial" panose="020B0604020202020204" pitchFamily="34" charset="0"/>
              </a:defRPr>
            </a:lvl3pPr>
            <a:lvl4pPr marL="1600200" indent="-228600" defTabSz="933450">
              <a:defRPr>
                <a:solidFill>
                  <a:schemeClr val="tx1"/>
                </a:solidFill>
                <a:latin typeface="Garamond" panose="02020404030301010803" pitchFamily="18" charset="0"/>
                <a:cs typeface="Arial" panose="020B0604020202020204" pitchFamily="34" charset="0"/>
              </a:defRPr>
            </a:lvl4pPr>
            <a:lvl5pPr marL="2057400" indent="-228600" defTabSz="933450">
              <a:defRPr>
                <a:solidFill>
                  <a:schemeClr val="tx1"/>
                </a:solidFill>
                <a:latin typeface="Garamond" panose="02020404030301010803" pitchFamily="18"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45C4A81-C77E-42C7-BFAD-710489958B9E}" type="slidenum">
              <a:rPr lang="en-US" altLang="en-US" smtClean="0">
                <a:latin typeface="Times New Roman" panose="02020603050405020304" pitchFamily="18" charset="0"/>
              </a:rPr>
              <a:pPr/>
              <a:t>10</a:t>
            </a:fld>
            <a:endParaRPr lang="en-US" altLang="en-US" dirty="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630402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7" name="Freeform 10"/>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91851"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altLang="en-US" noProof="0"/>
              <a:t>Click to edit Master title style</a:t>
            </a:r>
          </a:p>
        </p:txBody>
      </p:sp>
      <p:sp>
        <p:nvSpPr>
          <p:cNvPr id="29185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ltLang="en-US" dirty="0"/>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ltLang="en-US" dirty="0"/>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DF83016A-1E19-48B5-83E1-FB4B4D03A855}" type="slidenum">
              <a:rPr lang="en-US" altLang="en-US"/>
              <a:pPr>
                <a:defRPr/>
              </a:pPr>
              <a:t>‹#›</a:t>
            </a:fld>
            <a:endParaRPr lang="en-US" altLang="en-US" dirty="0"/>
          </a:p>
        </p:txBody>
      </p:sp>
    </p:spTree>
    <p:extLst>
      <p:ext uri="{BB962C8B-B14F-4D97-AF65-F5344CB8AC3E}">
        <p14:creationId xmlns:p14="http://schemas.microsoft.com/office/powerpoint/2010/main" val="1722348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CF2B1FE8-CCF2-43D7-AED7-32A64BF627D9}" type="slidenum">
              <a:rPr lang="en-US" altLang="en-US"/>
              <a:pPr>
                <a:defRPr/>
              </a:pPr>
              <a:t>‹#›</a:t>
            </a:fld>
            <a:endParaRPr lang="en-US" alt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514826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0F93DD35-6AB5-4242-B167-7FB4FD0BE79B}" type="slidenum">
              <a:rPr lang="en-US" altLang="en-US"/>
              <a:pPr>
                <a:defRPr/>
              </a:pPr>
              <a:t>‹#›</a:t>
            </a:fld>
            <a:endParaRPr lang="en-US" alt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873035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89AB3305-11D8-4998-B416-734F97747654}" type="slidenum">
              <a:rPr lang="en-US" altLang="en-US"/>
              <a:pPr>
                <a:defRPr/>
              </a:pPr>
              <a:t>‹#›</a:t>
            </a:fld>
            <a:endParaRPr lang="en-US" alt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39528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A30F18D7-6B4F-4236-BCF7-CB10CC35012F}" type="slidenum">
              <a:rPr lang="en-US" altLang="en-US"/>
              <a:pPr>
                <a:defRPr/>
              </a:pPr>
              <a:t>‹#›</a:t>
            </a:fld>
            <a:endParaRPr lang="en-US" alt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455976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9D3C37E2-DCB1-4B9C-A672-755F0DADFB3F}" type="slidenum">
              <a:rPr lang="en-US" altLang="en-US"/>
              <a:pPr>
                <a:defRPr/>
              </a:pPr>
              <a:t>‹#›</a:t>
            </a:fld>
            <a:endParaRPr lang="en-US" alt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01961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780AC2AD-4B6D-470B-A716-B08CD98B9EF5}" type="slidenum">
              <a:rPr lang="en-US" altLang="en-US"/>
              <a:pPr>
                <a:defRPr/>
              </a:pPr>
              <a:t>‹#›</a:t>
            </a:fld>
            <a:endParaRPr lang="en-US" alt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511832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3"/>
          <p:cNvSpPr>
            <a:spLocks noGrp="1" noChangeArrowheads="1"/>
          </p:cNvSpPr>
          <p:nvPr>
            <p:ph type="sldNum" sz="quarter" idx="11"/>
          </p:nvPr>
        </p:nvSpPr>
        <p:spPr>
          <a:ln/>
        </p:spPr>
        <p:txBody>
          <a:bodyPr/>
          <a:lstStyle>
            <a:lvl1pPr>
              <a:defRPr/>
            </a:lvl1pPr>
          </a:lstStyle>
          <a:p>
            <a:pPr>
              <a:defRPr/>
            </a:pPr>
            <a:fld id="{83B65A47-4C62-40E2-83F6-A9985F6978B3}" type="slidenum">
              <a:rPr lang="en-US" altLang="en-US"/>
              <a:pPr>
                <a:defRPr/>
              </a:pPr>
              <a:t>‹#›</a:t>
            </a:fld>
            <a:endParaRPr lang="en-US" altLang="en-US" dirty="0"/>
          </a:p>
        </p:txBody>
      </p:sp>
      <p:sp>
        <p:nvSpPr>
          <p:cNvPr id="9" name="Rectangle 14"/>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870645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6EDC7C6C-82AC-468F-B975-B90BFC492AC2}" type="slidenum">
              <a:rPr lang="en-US" altLang="en-US"/>
              <a:pPr>
                <a:defRPr/>
              </a:pPr>
              <a:t>‹#›</a:t>
            </a:fld>
            <a:endParaRPr lang="en-US" altLang="en-US"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74235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3"/>
          <p:cNvSpPr>
            <a:spLocks noGrp="1" noChangeArrowheads="1"/>
          </p:cNvSpPr>
          <p:nvPr>
            <p:ph type="sldNum" sz="quarter" idx="11"/>
          </p:nvPr>
        </p:nvSpPr>
        <p:spPr>
          <a:ln/>
        </p:spPr>
        <p:txBody>
          <a:bodyPr/>
          <a:lstStyle>
            <a:lvl1pPr>
              <a:defRPr/>
            </a:lvl1pPr>
          </a:lstStyle>
          <a:p>
            <a:pPr>
              <a:defRPr/>
            </a:pPr>
            <a:fld id="{46B371C9-3F9D-48DC-A420-1E9E606B7206}" type="slidenum">
              <a:rPr lang="en-US" altLang="en-US"/>
              <a:pPr>
                <a:defRPr/>
              </a:pPr>
              <a:t>‹#›</a:t>
            </a:fld>
            <a:endParaRPr lang="en-US" altLang="en-US" dirty="0"/>
          </a:p>
        </p:txBody>
      </p:sp>
      <p:sp>
        <p:nvSpPr>
          <p:cNvPr id="4" name="Rectangle 14"/>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808906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8D642B28-363A-4A7D-9DEB-CC86820FA1E6}" type="slidenum">
              <a:rPr lang="en-US" altLang="en-US"/>
              <a:pPr>
                <a:defRPr/>
              </a:pPr>
              <a:t>‹#›</a:t>
            </a:fld>
            <a:endParaRPr lang="en-US" alt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714569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B1783334-E211-4A3B-95B4-4BE5662B7291}" type="slidenum">
              <a:rPr lang="en-US" altLang="en-US"/>
              <a:pPr>
                <a:defRPr/>
              </a:pPr>
              <a:t>‹#›</a:t>
            </a:fld>
            <a:endParaRPr lang="en-US" alt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67932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0818"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dirty="0"/>
          </a:p>
        </p:txBody>
      </p:sp>
      <p:sp>
        <p:nvSpPr>
          <p:cNvPr id="290819"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938E683E-3972-49FD-B175-E3CFF4D647E1}" type="slidenum">
              <a:rPr lang="en-US" altLang="en-US"/>
              <a:pPr>
                <a:defRPr/>
              </a:pPr>
              <a:t>‹#›</a:t>
            </a:fld>
            <a:endParaRPr lang="en-US" altLang="en-US" dirty="0"/>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9082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29082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29082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082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grpSp>
        <p:sp>
          <p:nvSpPr>
            <p:cNvPr id="29082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1034" name="Freeform 12"/>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90829"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90830"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panose="020B0604020202020204" pitchFamily="34" charset="0"/>
              </a:defRPr>
            </a:lvl1pPr>
          </a:lstStyle>
          <a:p>
            <a:pPr>
              <a:defRPr/>
            </a:pPr>
            <a:endParaRPr lang="en-US" altLang="en-US" dirty="0"/>
          </a:p>
        </p:txBody>
      </p:sp>
      <p:sp>
        <p:nvSpPr>
          <p:cNvPr id="290831"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778"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47786" y="361950"/>
            <a:ext cx="6448425" cy="1200329"/>
          </a:xfrm>
        </p:spPr>
        <p:txBody>
          <a:bodyPr/>
          <a:lstStyle/>
          <a:p>
            <a:pPr marL="0" indent="0" eaLnBrk="1" hangingPunct="1">
              <a:buNone/>
              <a:defRPr/>
            </a:pPr>
            <a:r>
              <a:rPr lang="en-US" b="1" dirty="0">
                <a:effectLst/>
              </a:rPr>
              <a:t>So You’ve Become a Legal Guardian</a:t>
            </a:r>
          </a:p>
          <a:p>
            <a:pPr marL="0" indent="0" algn="ctr" eaLnBrk="1" hangingPunct="1">
              <a:buNone/>
              <a:defRPr/>
            </a:pPr>
            <a:r>
              <a:rPr lang="en-US" b="1" i="1" dirty="0">
                <a:solidFill>
                  <a:srgbClr val="FFFFFF"/>
                </a:solidFill>
                <a:effectLst/>
              </a:rPr>
              <a:t>Now What? </a:t>
            </a:r>
            <a:endParaRPr lang="en-US" b="1" i="1" dirty="0"/>
          </a:p>
          <a:p>
            <a:pPr marL="914400" lvl="2" indent="0" eaLnBrk="1" hangingPunct="1">
              <a:buNone/>
              <a:defRPr/>
            </a:pPr>
            <a:endParaRPr lang="en-US" b="1" i="1" dirty="0"/>
          </a:p>
        </p:txBody>
      </p:sp>
      <p:pic>
        <p:nvPicPr>
          <p:cNvPr id="5" name="Picture 4"/>
          <p:cNvPicPr>
            <a:picLocks noChangeAspect="1"/>
          </p:cNvPicPr>
          <p:nvPr/>
        </p:nvPicPr>
        <p:blipFill>
          <a:blip r:embed="rId3"/>
          <a:stretch>
            <a:fillRect/>
          </a:stretch>
        </p:blipFill>
        <p:spPr>
          <a:xfrm>
            <a:off x="6431699" y="5829489"/>
            <a:ext cx="2438611" cy="495300"/>
          </a:xfrm>
          <a:prstGeom prst="rect">
            <a:avLst/>
          </a:prstGeom>
        </p:spPr>
      </p:pic>
      <p:pic>
        <p:nvPicPr>
          <p:cNvPr id="6" name="Picture 5" descr="http://staging.justia.com/domains/falconlawgroup-com/index_02.jpg"/>
          <p:cNvPicPr/>
          <p:nvPr/>
        </p:nvPicPr>
        <p:blipFill rotWithShape="1">
          <a:blip r:embed="rId4" cstate="print">
            <a:biLevel thresh="50000"/>
            <a:extLst>
              <a:ext uri="{28A0092B-C50C-407E-A947-70E740481C1C}">
                <a14:useLocalDpi xmlns:a14="http://schemas.microsoft.com/office/drawing/2010/main" val="0"/>
              </a:ext>
            </a:extLst>
          </a:blip>
          <a:srcRect l="3249" r="89929" b="96960"/>
          <a:stretch/>
        </p:blipFill>
        <p:spPr bwMode="auto">
          <a:xfrm>
            <a:off x="5867400" y="5829489"/>
            <a:ext cx="515281" cy="450500"/>
          </a:xfrm>
          <a:prstGeom prst="rect">
            <a:avLst/>
          </a:prstGeom>
          <a:noFill/>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48066589-5686-4B52-BCE0-9B510D2504B7}"/>
              </a:ext>
            </a:extLst>
          </p:cNvPr>
          <p:cNvSpPr/>
          <p:nvPr/>
        </p:nvSpPr>
        <p:spPr>
          <a:xfrm>
            <a:off x="304800" y="4489153"/>
            <a:ext cx="3276600" cy="677108"/>
          </a:xfrm>
          <a:prstGeom prst="rect">
            <a:avLst/>
          </a:prstGeom>
        </p:spPr>
        <p:txBody>
          <a:bodyPr wrap="square">
            <a:spAutoFit/>
          </a:bodyPr>
          <a:lstStyle/>
          <a:p>
            <a:pPr lvl="0" algn="just" eaLnBrk="1" hangingPunct="1"/>
            <a:r>
              <a:rPr lang="en-US" altLang="en-US" b="1" dirty="0">
                <a:solidFill>
                  <a:srgbClr val="FFFFFF"/>
                </a:solidFill>
                <a:effectLst>
                  <a:outerShdw blurRad="38100" dist="38100" dir="2700000" algn="tl">
                    <a:srgbClr val="000000">
                      <a:alpha val="43137"/>
                    </a:srgbClr>
                  </a:outerShdw>
                </a:effectLst>
                <a:latin typeface="Garamond"/>
              </a:rPr>
              <a:t>Presented by:      </a:t>
            </a:r>
          </a:p>
          <a:p>
            <a:pPr lvl="0" algn="just" eaLnBrk="1" hangingPunct="1"/>
            <a:r>
              <a:rPr lang="en-US" altLang="en-US" b="1" dirty="0">
                <a:solidFill>
                  <a:srgbClr val="FFFFFF"/>
                </a:solidFill>
                <a:effectLst>
                  <a:outerShdw blurRad="38100" dist="38100" dir="2700000" algn="tl">
                    <a:srgbClr val="000000">
                      <a:alpha val="43137"/>
                    </a:srgbClr>
                  </a:outerShdw>
                </a:effectLst>
                <a:latin typeface="Garamond"/>
              </a:rPr>
              <a:t>Raymond J. Falcon, Jr., Esq</a:t>
            </a:r>
            <a:r>
              <a:rPr lang="en-US" altLang="en-US" sz="2000" b="1" dirty="0">
                <a:solidFill>
                  <a:srgbClr val="FFFFFF"/>
                </a:solidFill>
                <a:effectLst>
                  <a:outerShdw blurRad="38100" dist="38100" dir="2700000" algn="tl">
                    <a:srgbClr val="000000">
                      <a:alpha val="43137"/>
                    </a:srgbClr>
                  </a:outerShdw>
                </a:effectLst>
                <a:latin typeface="Garamond"/>
              </a:rPr>
              <a:t>.</a:t>
            </a:r>
          </a:p>
        </p:txBody>
      </p:sp>
      <p:sp>
        <p:nvSpPr>
          <p:cNvPr id="7" name="Rectangle 6">
            <a:extLst>
              <a:ext uri="{FF2B5EF4-FFF2-40B4-BE49-F238E27FC236}">
                <a16:creationId xmlns:a16="http://schemas.microsoft.com/office/drawing/2014/main" id="{3C74826B-000A-4672-B672-F8433104638E}"/>
              </a:ext>
            </a:extLst>
          </p:cNvPr>
          <p:cNvSpPr/>
          <p:nvPr/>
        </p:nvSpPr>
        <p:spPr>
          <a:xfrm>
            <a:off x="6263116" y="6353291"/>
            <a:ext cx="2485168" cy="338554"/>
          </a:xfrm>
          <a:prstGeom prst="rect">
            <a:avLst/>
          </a:prstGeom>
        </p:spPr>
        <p:txBody>
          <a:bodyPr wrap="none">
            <a:spAutoFit/>
          </a:bodyPr>
          <a:lstStyle/>
          <a:p>
            <a:r>
              <a:rPr lang="en-US" sz="1600" dirty="0"/>
              <a:t>© 2021 Raymond J Falcon Jr</a:t>
            </a:r>
          </a:p>
        </p:txBody>
      </p:sp>
      <p:sp>
        <p:nvSpPr>
          <p:cNvPr id="8" name="Rectangle 7">
            <a:extLst>
              <a:ext uri="{FF2B5EF4-FFF2-40B4-BE49-F238E27FC236}">
                <a16:creationId xmlns:a16="http://schemas.microsoft.com/office/drawing/2014/main" id="{24CD0E42-EA9B-417B-9E3A-5980FA434158}"/>
              </a:ext>
            </a:extLst>
          </p:cNvPr>
          <p:cNvSpPr/>
          <p:nvPr/>
        </p:nvSpPr>
        <p:spPr>
          <a:xfrm>
            <a:off x="5867400" y="4524647"/>
            <a:ext cx="3276600" cy="1200329"/>
          </a:xfrm>
          <a:prstGeom prst="rect">
            <a:avLst/>
          </a:prstGeom>
        </p:spPr>
        <p:txBody>
          <a:bodyPr wrap="square">
            <a:spAutoFit/>
          </a:bodyPr>
          <a:lstStyle/>
          <a:p>
            <a:pPr algn="ctr" eaLnBrk="1" hangingPunct="1">
              <a:defRPr/>
            </a:pPr>
            <a:r>
              <a:rPr lang="en-US" altLang="en-US" b="1" dirty="0"/>
              <a:t>Courtesy of:</a:t>
            </a:r>
          </a:p>
          <a:p>
            <a:pPr algn="ctr" eaLnBrk="1" hangingPunct="1">
              <a:defRPr/>
            </a:pPr>
            <a:r>
              <a:rPr lang="en-US" altLang="en-US" b="1" dirty="0"/>
              <a:t>Bergen County Special Services</a:t>
            </a:r>
          </a:p>
          <a:p>
            <a:pPr algn="ctr" eaLnBrk="1" hangingPunct="1">
              <a:defRPr/>
            </a:pPr>
            <a:r>
              <a:rPr lang="en-US" altLang="en-US" b="1" dirty="0"/>
              <a:t>CAPE Resource Center</a:t>
            </a:r>
          </a:p>
          <a:p>
            <a:pPr algn="ctr" eaLnBrk="1" hangingPunct="1">
              <a:defRPr/>
            </a:pPr>
            <a:r>
              <a:rPr lang="en-US" altLang="en-US" b="1" dirty="0"/>
              <a:t>March 4, 2021</a:t>
            </a:r>
          </a:p>
        </p:txBody>
      </p:sp>
      <p:pic>
        <p:nvPicPr>
          <p:cNvPr id="9" name="Picture 8">
            <a:extLst>
              <a:ext uri="{FF2B5EF4-FFF2-40B4-BE49-F238E27FC236}">
                <a16:creationId xmlns:a16="http://schemas.microsoft.com/office/drawing/2014/main" id="{6675A747-ED0A-478B-923F-DB91380D9DEA}"/>
              </a:ext>
            </a:extLst>
          </p:cNvPr>
          <p:cNvPicPr>
            <a:picLocks noChangeAspect="1"/>
          </p:cNvPicPr>
          <p:nvPr/>
        </p:nvPicPr>
        <p:blipFill>
          <a:blip r:embed="rId5"/>
          <a:stretch>
            <a:fillRect/>
          </a:stretch>
        </p:blipFill>
        <p:spPr>
          <a:xfrm>
            <a:off x="2681123" y="1691739"/>
            <a:ext cx="3781749" cy="2832661"/>
          </a:xfrm>
          <a:prstGeom prst="rect">
            <a:avLst/>
          </a:prstGeom>
        </p:spPr>
      </p:pic>
      <p:pic>
        <p:nvPicPr>
          <p:cNvPr id="4" name="Picture 3">
            <a:extLst>
              <a:ext uri="{FF2B5EF4-FFF2-40B4-BE49-F238E27FC236}">
                <a16:creationId xmlns:a16="http://schemas.microsoft.com/office/drawing/2014/main" id="{988BA496-8BE0-4199-92B2-0BC1515F7C4C}"/>
              </a:ext>
            </a:extLst>
          </p:cNvPr>
          <p:cNvPicPr>
            <a:picLocks noChangeAspect="1"/>
          </p:cNvPicPr>
          <p:nvPr/>
        </p:nvPicPr>
        <p:blipFill>
          <a:blip r:embed="rId6"/>
          <a:stretch>
            <a:fillRect/>
          </a:stretch>
        </p:blipFill>
        <p:spPr>
          <a:xfrm>
            <a:off x="477873" y="5442269"/>
            <a:ext cx="1058086" cy="1083159"/>
          </a:xfrm>
          <a:prstGeom prst="rect">
            <a:avLst/>
          </a:prstGeom>
        </p:spPr>
      </p:pic>
      <p:pic>
        <p:nvPicPr>
          <p:cNvPr id="10" name="Picture 9">
            <a:extLst>
              <a:ext uri="{FF2B5EF4-FFF2-40B4-BE49-F238E27FC236}">
                <a16:creationId xmlns:a16="http://schemas.microsoft.com/office/drawing/2014/main" id="{550311B6-08B5-4F03-A0B9-3506A08DB215}"/>
              </a:ext>
            </a:extLst>
          </p:cNvPr>
          <p:cNvPicPr>
            <a:picLocks noChangeAspect="1"/>
          </p:cNvPicPr>
          <p:nvPr/>
        </p:nvPicPr>
        <p:blipFill>
          <a:blip r:embed="rId7"/>
          <a:stretch>
            <a:fillRect/>
          </a:stretch>
        </p:blipFill>
        <p:spPr>
          <a:xfrm>
            <a:off x="1828800" y="5401028"/>
            <a:ext cx="1157192" cy="1136620"/>
          </a:xfrm>
          <a:prstGeom prst="rect">
            <a:avLst/>
          </a:prstGeom>
        </p:spPr>
      </p:pic>
      <p:pic>
        <p:nvPicPr>
          <p:cNvPr id="12" name="Picture 11">
            <a:extLst>
              <a:ext uri="{FF2B5EF4-FFF2-40B4-BE49-F238E27FC236}">
                <a16:creationId xmlns:a16="http://schemas.microsoft.com/office/drawing/2014/main" id="{17727FC9-824F-415B-B2DF-A0950307984D}"/>
              </a:ext>
            </a:extLst>
          </p:cNvPr>
          <p:cNvPicPr>
            <a:picLocks noChangeAspect="1"/>
          </p:cNvPicPr>
          <p:nvPr/>
        </p:nvPicPr>
        <p:blipFill>
          <a:blip r:embed="rId8"/>
          <a:stretch>
            <a:fillRect/>
          </a:stretch>
        </p:blipFill>
        <p:spPr>
          <a:xfrm>
            <a:off x="3185866" y="5402808"/>
            <a:ext cx="1157193" cy="1157193"/>
          </a:xfrm>
          <a:prstGeom prst="rect">
            <a:avLst/>
          </a:prstGeom>
        </p:spPr>
      </p:pic>
    </p:spTree>
    <p:extLst>
      <p:ext uri="{BB962C8B-B14F-4D97-AF65-F5344CB8AC3E}">
        <p14:creationId xmlns:p14="http://schemas.microsoft.com/office/powerpoint/2010/main" val="3692744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33382" y="252845"/>
            <a:ext cx="5158017" cy="5224124"/>
          </a:xfrm>
        </p:spPr>
        <p:txBody>
          <a:bodyPr/>
          <a:lstStyle/>
          <a:p>
            <a:pPr lvl="1" eaLnBrk="1" hangingPunct="1">
              <a:defRPr/>
            </a:pPr>
            <a:endParaRPr lang="en-US" b="1" dirty="0">
              <a:effectLst/>
            </a:endParaRPr>
          </a:p>
          <a:p>
            <a:pPr lvl="1" eaLnBrk="1" hangingPunct="1">
              <a:defRPr/>
            </a:pPr>
            <a:endParaRPr lang="en-US" b="1" dirty="0"/>
          </a:p>
        </p:txBody>
      </p:sp>
      <p:pic>
        <p:nvPicPr>
          <p:cNvPr id="5" name="Picture 4"/>
          <p:cNvPicPr>
            <a:picLocks noChangeAspect="1"/>
          </p:cNvPicPr>
          <p:nvPr/>
        </p:nvPicPr>
        <p:blipFill>
          <a:blip r:embed="rId3"/>
          <a:stretch>
            <a:fillRect/>
          </a:stretch>
        </p:blipFill>
        <p:spPr>
          <a:xfrm>
            <a:off x="6705389" y="6248400"/>
            <a:ext cx="2438611" cy="495300"/>
          </a:xfrm>
          <a:prstGeom prst="rect">
            <a:avLst/>
          </a:prstGeom>
        </p:spPr>
      </p:pic>
      <p:pic>
        <p:nvPicPr>
          <p:cNvPr id="6" name="Picture 5" descr="http://staging.justia.com/domains/falconlawgroup-com/index_02.jpg"/>
          <p:cNvPicPr/>
          <p:nvPr/>
        </p:nvPicPr>
        <p:blipFill rotWithShape="1">
          <a:blip r:embed="rId4" cstate="print">
            <a:biLevel thresh="50000"/>
            <a:extLst>
              <a:ext uri="{28A0092B-C50C-407E-A947-70E740481C1C}">
                <a14:useLocalDpi xmlns:a14="http://schemas.microsoft.com/office/drawing/2010/main" val="0"/>
              </a:ext>
            </a:extLst>
          </a:blip>
          <a:srcRect l="3249" r="89929" b="96960"/>
          <a:stretch/>
        </p:blipFill>
        <p:spPr bwMode="auto">
          <a:xfrm>
            <a:off x="6180056" y="6248400"/>
            <a:ext cx="449344" cy="38100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7EE01E7-3361-4048-B042-3511EA303F68}"/>
              </a:ext>
            </a:extLst>
          </p:cNvPr>
          <p:cNvPicPr>
            <a:picLocks noChangeAspect="1"/>
          </p:cNvPicPr>
          <p:nvPr/>
        </p:nvPicPr>
        <p:blipFill>
          <a:blip r:embed="rId5"/>
          <a:stretch>
            <a:fillRect/>
          </a:stretch>
        </p:blipFill>
        <p:spPr>
          <a:xfrm>
            <a:off x="381000" y="5528924"/>
            <a:ext cx="1471225" cy="1100476"/>
          </a:xfrm>
          <a:prstGeom prst="rect">
            <a:avLst/>
          </a:prstGeom>
        </p:spPr>
      </p:pic>
      <p:sp>
        <p:nvSpPr>
          <p:cNvPr id="3" name="Rectangle 2">
            <a:extLst>
              <a:ext uri="{FF2B5EF4-FFF2-40B4-BE49-F238E27FC236}">
                <a16:creationId xmlns:a16="http://schemas.microsoft.com/office/drawing/2014/main" id="{5590DE7D-7559-4D53-AA9B-6194BB563D30}"/>
              </a:ext>
            </a:extLst>
          </p:cNvPr>
          <p:cNvSpPr/>
          <p:nvPr/>
        </p:nvSpPr>
        <p:spPr>
          <a:xfrm>
            <a:off x="2577804" y="252845"/>
            <a:ext cx="4469172" cy="646331"/>
          </a:xfrm>
          <a:prstGeom prst="rect">
            <a:avLst/>
          </a:prstGeom>
        </p:spPr>
        <p:txBody>
          <a:bodyPr wrap="none">
            <a:spAutoFit/>
          </a:bodyPr>
          <a:lstStyle/>
          <a:p>
            <a:r>
              <a:rPr lang="en-US" altLang="en-US" sz="3600" b="1" dirty="0">
                <a:latin typeface="+mn-lt"/>
              </a:rPr>
              <a:t>Guardianship Process</a:t>
            </a:r>
            <a:endParaRPr lang="en-US" sz="3600" b="1" dirty="0">
              <a:latin typeface="+mn-lt"/>
            </a:endParaRPr>
          </a:p>
        </p:txBody>
      </p:sp>
      <p:sp>
        <p:nvSpPr>
          <p:cNvPr id="7" name="Rectangle 6">
            <a:extLst>
              <a:ext uri="{FF2B5EF4-FFF2-40B4-BE49-F238E27FC236}">
                <a16:creationId xmlns:a16="http://schemas.microsoft.com/office/drawing/2014/main" id="{3C0F9D64-80CA-4691-AD3E-D991489CF2AF}"/>
              </a:ext>
            </a:extLst>
          </p:cNvPr>
          <p:cNvSpPr/>
          <p:nvPr/>
        </p:nvSpPr>
        <p:spPr>
          <a:xfrm>
            <a:off x="983340" y="926885"/>
            <a:ext cx="7658100" cy="4673780"/>
          </a:xfrm>
          <a:prstGeom prst="rect">
            <a:avLst/>
          </a:prstGeom>
        </p:spPr>
        <p:txBody>
          <a:bodyPr wrap="square">
            <a:spAutoFit/>
          </a:bodyPr>
          <a:lstStyle/>
          <a:p>
            <a:pPr algn="ctr">
              <a:lnSpc>
                <a:spcPct val="115000"/>
              </a:lnSpc>
            </a:pPr>
            <a:r>
              <a:rPr lang="en-US" altLang="en-US" sz="3200" b="1" dirty="0">
                <a:latin typeface="+mn-lt"/>
              </a:rPr>
              <a:t>Title 3B</a:t>
            </a:r>
          </a:p>
          <a:p>
            <a:pPr>
              <a:lnSpc>
                <a:spcPct val="115000"/>
              </a:lnSpc>
            </a:pPr>
            <a:endParaRPr lang="en-US" altLang="en-US" sz="1200" dirty="0">
              <a:latin typeface="+mn-lt"/>
            </a:endParaRPr>
          </a:p>
          <a:p>
            <a:pPr marL="800100" lvl="1" indent="-342900">
              <a:lnSpc>
                <a:spcPct val="115000"/>
              </a:lnSpc>
              <a:buFont typeface="Wingdings" panose="05000000000000000000" pitchFamily="2" charset="2"/>
              <a:buChar char="v"/>
            </a:pPr>
            <a:r>
              <a:rPr lang="en-US" altLang="en-US" sz="2400" b="1" dirty="0"/>
              <a:t>Petition and Order to Show Cause</a:t>
            </a:r>
            <a:endParaRPr lang="en-US" altLang="en-US" sz="2400" b="1" dirty="0">
              <a:latin typeface="+mn-lt"/>
            </a:endParaRPr>
          </a:p>
          <a:p>
            <a:pPr marL="1257300" lvl="2" indent="-342900">
              <a:lnSpc>
                <a:spcPct val="115000"/>
              </a:lnSpc>
              <a:buFont typeface="Wingdings" panose="05000000000000000000" pitchFamily="2" charset="2"/>
              <a:buChar char="v"/>
            </a:pPr>
            <a:r>
              <a:rPr lang="en-US" altLang="en-US" sz="2400" b="1" dirty="0">
                <a:latin typeface="+mn-lt"/>
              </a:rPr>
              <a:t>Reason for proposed guardianship</a:t>
            </a:r>
          </a:p>
          <a:p>
            <a:pPr marL="1257300" lvl="2" indent="-342900">
              <a:lnSpc>
                <a:spcPct val="115000"/>
              </a:lnSpc>
              <a:buFont typeface="Wingdings" panose="05000000000000000000" pitchFamily="2" charset="2"/>
              <a:buChar char="v"/>
            </a:pPr>
            <a:r>
              <a:rPr lang="en-US" altLang="en-US" sz="2400" b="1" dirty="0">
                <a:latin typeface="+mn-lt"/>
              </a:rPr>
              <a:t>Scope of authority requested</a:t>
            </a:r>
          </a:p>
          <a:p>
            <a:pPr marL="800100" lvl="1" indent="-342900">
              <a:lnSpc>
                <a:spcPct val="115000"/>
              </a:lnSpc>
              <a:buFont typeface="Wingdings" panose="05000000000000000000" pitchFamily="2" charset="2"/>
              <a:buChar char="v"/>
            </a:pPr>
            <a:r>
              <a:rPr lang="en-US" altLang="en-US" sz="2400" b="1" dirty="0">
                <a:latin typeface="+mn-lt"/>
              </a:rPr>
              <a:t>Medical evidence of need for guardian (two physicians or one physician and one licensed practicing psychologist)</a:t>
            </a:r>
          </a:p>
          <a:p>
            <a:pPr marL="800100" lvl="1" indent="-342900">
              <a:lnSpc>
                <a:spcPct val="115000"/>
              </a:lnSpc>
              <a:buFont typeface="Wingdings" panose="05000000000000000000" pitchFamily="2" charset="2"/>
              <a:buChar char="v"/>
            </a:pPr>
            <a:r>
              <a:rPr lang="en-US" altLang="en-US" sz="2400" b="1" dirty="0"/>
              <a:t>Must file petition within </a:t>
            </a:r>
            <a:r>
              <a:rPr lang="en-US" altLang="en-US" sz="2400" b="1" dirty="0">
                <a:solidFill>
                  <a:srgbClr val="FF0000"/>
                </a:solidFill>
              </a:rPr>
              <a:t>30 days </a:t>
            </a:r>
            <a:r>
              <a:rPr lang="en-US" altLang="en-US" sz="2400" b="1" dirty="0"/>
              <a:t>of 1st doctor visit</a:t>
            </a:r>
          </a:p>
          <a:p>
            <a:pPr marL="800100" lvl="1" indent="-342900">
              <a:lnSpc>
                <a:spcPct val="115000"/>
              </a:lnSpc>
              <a:buFont typeface="Wingdings" panose="05000000000000000000" pitchFamily="2" charset="2"/>
              <a:buChar char="v"/>
            </a:pPr>
            <a:r>
              <a:rPr lang="en-US" altLang="en-US" sz="2400" b="1" dirty="0">
                <a:latin typeface="+mn-lt"/>
              </a:rPr>
              <a:t>Judge will appoint an attorney to represent the AIP</a:t>
            </a:r>
          </a:p>
          <a:p>
            <a:pPr marL="800100" lvl="1" indent="-342900">
              <a:lnSpc>
                <a:spcPct val="115000"/>
              </a:lnSpc>
              <a:buFont typeface="Wingdings" panose="05000000000000000000" pitchFamily="2" charset="2"/>
              <a:buChar char="v"/>
            </a:pPr>
            <a:r>
              <a:rPr lang="en-US" altLang="en-US" sz="2400" b="1" dirty="0">
                <a:latin typeface="+mn-lt"/>
              </a:rPr>
              <a:t>Hearing and decision</a:t>
            </a:r>
          </a:p>
        </p:txBody>
      </p:sp>
    </p:spTree>
    <p:extLst>
      <p:ext uri="{BB962C8B-B14F-4D97-AF65-F5344CB8AC3E}">
        <p14:creationId xmlns:p14="http://schemas.microsoft.com/office/powerpoint/2010/main" val="3834109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948" y="1335799"/>
            <a:ext cx="8420101" cy="4186402"/>
          </a:xfrm>
        </p:spPr>
        <p:txBody>
          <a:bodyPr/>
          <a:lstStyle/>
          <a:p>
            <a:pPr>
              <a:buFont typeface="Courier New" panose="02070309020205020404" pitchFamily="49" charset="0"/>
              <a:buChar char="o"/>
            </a:pPr>
            <a:r>
              <a:rPr lang="en-US" altLang="en-US" sz="2000" b="1" dirty="0">
                <a:effectLst/>
              </a:rPr>
              <a:t>Enrolled in Division of Developmental Disabilities (DDD)</a:t>
            </a:r>
          </a:p>
          <a:p>
            <a:pPr>
              <a:buFont typeface="Courier New" panose="02070309020205020404" pitchFamily="49" charset="0"/>
              <a:buChar char="o"/>
            </a:pPr>
            <a:r>
              <a:rPr lang="en-US" altLang="en-US" sz="2000" b="1" dirty="0">
                <a:effectLst/>
              </a:rPr>
              <a:t>Required Documentation</a:t>
            </a:r>
          </a:p>
          <a:p>
            <a:pPr lvl="1">
              <a:buFont typeface="Courier New" panose="02070309020205020404" pitchFamily="49" charset="0"/>
              <a:buChar char="o"/>
            </a:pPr>
            <a:r>
              <a:rPr lang="en-US" altLang="en-US" sz="2000" b="1" dirty="0">
                <a:effectLst/>
              </a:rPr>
              <a:t>Affidavit of NJ licensed physician or NJ licensed clinical psychologist</a:t>
            </a:r>
          </a:p>
          <a:p>
            <a:pPr marL="457200" lvl="1" indent="0" algn="ctr">
              <a:buNone/>
            </a:pPr>
            <a:r>
              <a:rPr lang="en-US" altLang="en-US" sz="2000" b="1" i="1" u="sng" dirty="0">
                <a:effectLst/>
              </a:rPr>
              <a:t>and 1 of the following:</a:t>
            </a:r>
          </a:p>
          <a:p>
            <a:pPr lvl="1">
              <a:buFont typeface="Courier New" panose="02070309020205020404" pitchFamily="49" charset="0"/>
              <a:buChar char="o"/>
            </a:pPr>
            <a:r>
              <a:rPr lang="en-US" altLang="en-US" sz="2000" b="1" dirty="0">
                <a:effectLst/>
              </a:rPr>
              <a:t>Certification from School District personnel with copy of latest IEP</a:t>
            </a:r>
          </a:p>
          <a:p>
            <a:pPr lvl="1">
              <a:buFont typeface="Courier New" panose="02070309020205020404" pitchFamily="49" charset="0"/>
              <a:buChar char="o"/>
            </a:pPr>
            <a:r>
              <a:rPr lang="en-US" altLang="en-US" sz="2000" b="1" dirty="0">
                <a:effectLst/>
              </a:rPr>
              <a:t>Certification in Support of the Guardianship from a person with knowledge of functional capacity</a:t>
            </a:r>
          </a:p>
          <a:p>
            <a:pPr marL="1257300" lvl="2" indent="-342900">
              <a:buFont typeface="Arial" panose="020B0604020202020204" pitchFamily="34" charset="0"/>
              <a:buChar char="•"/>
              <a:tabLst>
                <a:tab pos="803275" algn="l"/>
              </a:tabLst>
            </a:pPr>
            <a:r>
              <a:rPr lang="en-US" altLang="en-US" sz="2000" b="1" dirty="0">
                <a:effectLst/>
              </a:rPr>
              <a:t>Administrator of the DDD program</a:t>
            </a:r>
          </a:p>
          <a:p>
            <a:pPr marL="1257300" lvl="2" indent="-342900">
              <a:buFont typeface="Arial" panose="020B0604020202020204" pitchFamily="34" charset="0"/>
              <a:buChar char="•"/>
              <a:tabLst>
                <a:tab pos="803275" algn="l"/>
              </a:tabLst>
            </a:pPr>
            <a:r>
              <a:rPr lang="en-US" altLang="en-US" sz="2000" b="1" dirty="0">
                <a:effectLst/>
              </a:rPr>
              <a:t>Another physician or psychologist</a:t>
            </a:r>
          </a:p>
          <a:p>
            <a:pPr marL="1257300" lvl="2" indent="-342900">
              <a:buFont typeface="Arial" panose="020B0604020202020204" pitchFamily="34" charset="0"/>
              <a:buChar char="•"/>
              <a:tabLst>
                <a:tab pos="803275" algn="l"/>
              </a:tabLst>
            </a:pPr>
            <a:r>
              <a:rPr lang="en-US" altLang="en-US" sz="2000" b="1" dirty="0">
                <a:effectLst/>
              </a:rPr>
              <a:t>Licensed-care professional</a:t>
            </a:r>
          </a:p>
          <a:p>
            <a:pPr marL="398463" lvl="1" indent="-342900">
              <a:spcBef>
                <a:spcPts val="600"/>
              </a:spcBef>
              <a:buFont typeface="Courier New" panose="02070309020205020404" pitchFamily="49" charset="0"/>
              <a:buChar char="o"/>
            </a:pPr>
            <a:r>
              <a:rPr lang="en-US" altLang="en-US" sz="2000" b="1" dirty="0">
                <a:effectLst/>
              </a:rPr>
              <a:t>Must file petition within </a:t>
            </a:r>
            <a:r>
              <a:rPr lang="en-US" altLang="en-US" sz="2000" b="1" dirty="0">
                <a:solidFill>
                  <a:srgbClr val="FF0000"/>
                </a:solidFill>
                <a:effectLst/>
              </a:rPr>
              <a:t>180 days </a:t>
            </a:r>
            <a:r>
              <a:rPr lang="en-US" altLang="en-US" sz="2000" b="1" dirty="0">
                <a:effectLst/>
              </a:rPr>
              <a:t>of 1st doctor visit</a:t>
            </a:r>
          </a:p>
          <a:p>
            <a:pPr lvl="1" eaLnBrk="1" hangingPunct="1">
              <a:defRPr/>
            </a:pPr>
            <a:endParaRPr lang="en-US" b="1" dirty="0"/>
          </a:p>
        </p:txBody>
      </p:sp>
      <p:pic>
        <p:nvPicPr>
          <p:cNvPr id="5" name="Picture 4"/>
          <p:cNvPicPr>
            <a:picLocks noChangeAspect="1"/>
          </p:cNvPicPr>
          <p:nvPr/>
        </p:nvPicPr>
        <p:blipFill>
          <a:blip r:embed="rId3"/>
          <a:stretch>
            <a:fillRect/>
          </a:stretch>
        </p:blipFill>
        <p:spPr>
          <a:xfrm>
            <a:off x="6705389" y="6248400"/>
            <a:ext cx="2438611" cy="495300"/>
          </a:xfrm>
          <a:prstGeom prst="rect">
            <a:avLst/>
          </a:prstGeom>
        </p:spPr>
      </p:pic>
      <p:pic>
        <p:nvPicPr>
          <p:cNvPr id="6" name="Picture 5" descr="http://staging.justia.com/domains/falconlawgroup-com/index_02.jpg"/>
          <p:cNvPicPr/>
          <p:nvPr/>
        </p:nvPicPr>
        <p:blipFill rotWithShape="1">
          <a:blip r:embed="rId4" cstate="print">
            <a:biLevel thresh="50000"/>
            <a:extLst>
              <a:ext uri="{28A0092B-C50C-407E-A947-70E740481C1C}">
                <a14:useLocalDpi xmlns:a14="http://schemas.microsoft.com/office/drawing/2010/main" val="0"/>
              </a:ext>
            </a:extLst>
          </a:blip>
          <a:srcRect l="3249" r="89929" b="96960"/>
          <a:stretch/>
        </p:blipFill>
        <p:spPr bwMode="auto">
          <a:xfrm>
            <a:off x="6180056" y="6248400"/>
            <a:ext cx="449344" cy="38100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7EE01E7-3361-4048-B042-3511EA303F68}"/>
              </a:ext>
            </a:extLst>
          </p:cNvPr>
          <p:cNvPicPr>
            <a:picLocks noChangeAspect="1"/>
          </p:cNvPicPr>
          <p:nvPr/>
        </p:nvPicPr>
        <p:blipFill>
          <a:blip r:embed="rId5"/>
          <a:stretch>
            <a:fillRect/>
          </a:stretch>
        </p:blipFill>
        <p:spPr>
          <a:xfrm>
            <a:off x="432513" y="5715000"/>
            <a:ext cx="1199308" cy="897082"/>
          </a:xfrm>
          <a:prstGeom prst="rect">
            <a:avLst/>
          </a:prstGeom>
        </p:spPr>
      </p:pic>
      <p:sp>
        <p:nvSpPr>
          <p:cNvPr id="3" name="Rectangle 2">
            <a:extLst>
              <a:ext uri="{FF2B5EF4-FFF2-40B4-BE49-F238E27FC236}">
                <a16:creationId xmlns:a16="http://schemas.microsoft.com/office/drawing/2014/main" id="{5590DE7D-7559-4D53-AA9B-6194BB563D30}"/>
              </a:ext>
            </a:extLst>
          </p:cNvPr>
          <p:cNvSpPr/>
          <p:nvPr/>
        </p:nvSpPr>
        <p:spPr>
          <a:xfrm>
            <a:off x="1368398" y="145473"/>
            <a:ext cx="6407203" cy="646331"/>
          </a:xfrm>
          <a:prstGeom prst="rect">
            <a:avLst/>
          </a:prstGeom>
        </p:spPr>
        <p:txBody>
          <a:bodyPr wrap="none">
            <a:spAutoFit/>
          </a:bodyPr>
          <a:lstStyle/>
          <a:p>
            <a:r>
              <a:rPr lang="en-US" altLang="en-US" sz="3600" b="1" dirty="0">
                <a:latin typeface="+mn-lt"/>
              </a:rPr>
              <a:t>Guardianship Process – Title 30</a:t>
            </a:r>
            <a:endParaRPr lang="en-US" sz="3600" b="1" dirty="0">
              <a:latin typeface="+mn-lt"/>
            </a:endParaRPr>
          </a:p>
        </p:txBody>
      </p:sp>
    </p:spTree>
    <p:extLst>
      <p:ext uri="{BB962C8B-B14F-4D97-AF65-F5344CB8AC3E}">
        <p14:creationId xmlns:p14="http://schemas.microsoft.com/office/powerpoint/2010/main" val="3141403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Rectangle 2"/>
          <p:cNvSpPr>
            <a:spLocks noGrp="1" noRot="1" noChangeArrowheads="1"/>
          </p:cNvSpPr>
          <p:nvPr>
            <p:ph type="title"/>
          </p:nvPr>
        </p:nvSpPr>
        <p:spPr>
          <a:xfrm>
            <a:off x="1600200" y="287939"/>
            <a:ext cx="5943600" cy="606135"/>
          </a:xfrm>
        </p:spPr>
        <p:txBody>
          <a:bodyPr/>
          <a:lstStyle/>
          <a:p>
            <a:pPr eaLnBrk="1" hangingPunct="1">
              <a:defRPr/>
            </a:pPr>
            <a:r>
              <a:rPr lang="en-US" altLang="en-US" sz="3200" dirty="0">
                <a:solidFill>
                  <a:schemeClr val="tx1"/>
                </a:solidFill>
                <a:effectLst/>
                <a:latin typeface="+mn-lt"/>
              </a:rPr>
              <a:t>The Guardianship Order</a:t>
            </a:r>
          </a:p>
        </p:txBody>
      </p:sp>
      <p:sp>
        <p:nvSpPr>
          <p:cNvPr id="2" name="Content Placeholder 1"/>
          <p:cNvSpPr>
            <a:spLocks noGrp="1"/>
          </p:cNvSpPr>
          <p:nvPr>
            <p:ph idx="1"/>
          </p:nvPr>
        </p:nvSpPr>
        <p:spPr>
          <a:xfrm>
            <a:off x="904875" y="1178549"/>
            <a:ext cx="7334250" cy="4500901"/>
          </a:xfrm>
        </p:spPr>
        <p:txBody>
          <a:bodyPr/>
          <a:lstStyle/>
          <a:p>
            <a:pPr marL="457200" lvl="1" indent="0" eaLnBrk="1" hangingPunct="1">
              <a:buNone/>
              <a:defRPr/>
            </a:pPr>
            <a:r>
              <a:rPr lang="en-US" sz="1800" b="1" dirty="0">
                <a:effectLst/>
              </a:rPr>
              <a:t>GUARDIANSHIP TYPE:  [NAME1]  is an incapacitated person, and is unfit and unable to govern herself and manage her affairs. This is a guardianship:</a:t>
            </a:r>
          </a:p>
          <a:p>
            <a:pPr marL="457200" lvl="1" indent="0" eaLnBrk="1" hangingPunct="1">
              <a:buNone/>
              <a:defRPr/>
            </a:pPr>
            <a:r>
              <a:rPr lang="en-US" sz="1800" b="1" dirty="0">
                <a:effectLst/>
              </a:rPr>
              <a:t>	As to the </a:t>
            </a:r>
            <a:r>
              <a:rPr lang="en-US" sz="1800" b="1" dirty="0">
                <a:solidFill>
                  <a:srgbClr val="FF0000"/>
                </a:solidFill>
                <a:effectLst/>
              </a:rPr>
              <a:t>Person</a:t>
            </a:r>
            <a:r>
              <a:rPr lang="en-US" sz="1800" b="1" dirty="0">
                <a:effectLst/>
              </a:rPr>
              <a:t>:	_____	General	_____	Limited</a:t>
            </a:r>
          </a:p>
          <a:p>
            <a:pPr marL="457200" lvl="1" indent="0" eaLnBrk="1" hangingPunct="1">
              <a:buNone/>
              <a:defRPr/>
            </a:pPr>
            <a:r>
              <a:rPr lang="en-US" sz="1800" b="1" dirty="0">
                <a:effectLst/>
              </a:rPr>
              <a:t>	As to the </a:t>
            </a:r>
            <a:r>
              <a:rPr lang="en-US" sz="1800" b="1" dirty="0">
                <a:solidFill>
                  <a:srgbClr val="FF0000"/>
                </a:solidFill>
                <a:effectLst/>
              </a:rPr>
              <a:t>Estate</a:t>
            </a:r>
            <a:r>
              <a:rPr lang="en-US" sz="1800" b="1" dirty="0">
                <a:effectLst/>
              </a:rPr>
              <a:t>:	_____	General	_____	Limited</a:t>
            </a:r>
          </a:p>
          <a:p>
            <a:pPr marL="457200" lvl="1" indent="0" eaLnBrk="1" hangingPunct="1">
              <a:buNone/>
              <a:defRPr/>
            </a:pPr>
            <a:endParaRPr lang="en-US" sz="1800" b="1" dirty="0">
              <a:effectLst/>
            </a:endParaRPr>
          </a:p>
          <a:p>
            <a:pPr marL="457200" lvl="1" indent="0" eaLnBrk="1" hangingPunct="1">
              <a:buNone/>
              <a:defRPr/>
            </a:pPr>
            <a:r>
              <a:rPr lang="en-US" sz="1800" b="1" dirty="0">
                <a:effectLst/>
              </a:rPr>
              <a:t>Limited Guardianship:  [NAME1]  is able at this time to govern herself and manage her own affairs with respect to the following areas:  [LIST AREAS]  </a:t>
            </a:r>
          </a:p>
          <a:p>
            <a:pPr marL="457200" lvl="1" indent="0" eaLnBrk="1" hangingPunct="1">
              <a:buNone/>
              <a:defRPr/>
            </a:pPr>
            <a:r>
              <a:rPr lang="en-US" sz="1800" b="1" dirty="0">
                <a:effectLst/>
              </a:rPr>
              <a:t>	</a:t>
            </a:r>
          </a:p>
          <a:p>
            <a:pPr marL="457200" lvl="1" indent="0" eaLnBrk="1" hangingPunct="1">
              <a:buNone/>
              <a:defRPr/>
            </a:pPr>
            <a:r>
              <a:rPr lang="en-US" sz="1800" b="1" dirty="0">
                <a:effectLst/>
              </a:rPr>
              <a:t>Check if applicable:  </a:t>
            </a:r>
          </a:p>
          <a:p>
            <a:pPr marL="457200" lvl="1" indent="0" eaLnBrk="1" hangingPunct="1">
              <a:buNone/>
              <a:defRPr/>
            </a:pPr>
            <a:r>
              <a:rPr lang="en-US" sz="1800" b="1" dirty="0">
                <a:effectLst/>
              </a:rPr>
              <a:t>_____  The subject of this guardianship is incapacitated as a result 		of a developmental disability</a:t>
            </a:r>
            <a:endParaRPr lang="en-US" b="1" dirty="0">
              <a:effectLst/>
            </a:endParaRPr>
          </a:p>
          <a:p>
            <a:pPr marL="457200" lvl="1" indent="0" eaLnBrk="1" hangingPunct="1">
              <a:buNone/>
              <a:defRPr/>
            </a:pPr>
            <a:endParaRPr lang="en-US" b="1" dirty="0"/>
          </a:p>
        </p:txBody>
      </p:sp>
      <p:pic>
        <p:nvPicPr>
          <p:cNvPr id="5" name="Picture 4"/>
          <p:cNvPicPr>
            <a:picLocks noChangeAspect="1"/>
          </p:cNvPicPr>
          <p:nvPr/>
        </p:nvPicPr>
        <p:blipFill>
          <a:blip r:embed="rId3"/>
          <a:stretch>
            <a:fillRect/>
          </a:stretch>
        </p:blipFill>
        <p:spPr>
          <a:xfrm>
            <a:off x="6705389" y="6248400"/>
            <a:ext cx="2438611" cy="495300"/>
          </a:xfrm>
          <a:prstGeom prst="rect">
            <a:avLst/>
          </a:prstGeom>
        </p:spPr>
      </p:pic>
      <p:pic>
        <p:nvPicPr>
          <p:cNvPr id="6" name="Picture 5" descr="http://staging.justia.com/domains/falconlawgroup-com/index_02.jpg"/>
          <p:cNvPicPr/>
          <p:nvPr/>
        </p:nvPicPr>
        <p:blipFill rotWithShape="1">
          <a:blip r:embed="rId4" cstate="print">
            <a:biLevel thresh="50000"/>
            <a:extLst>
              <a:ext uri="{28A0092B-C50C-407E-A947-70E740481C1C}">
                <a14:useLocalDpi xmlns:a14="http://schemas.microsoft.com/office/drawing/2010/main" val="0"/>
              </a:ext>
            </a:extLst>
          </a:blip>
          <a:srcRect l="3249" r="89929" b="96960"/>
          <a:stretch/>
        </p:blipFill>
        <p:spPr bwMode="auto">
          <a:xfrm>
            <a:off x="6180056" y="6248400"/>
            <a:ext cx="449344" cy="38100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7EE01E7-3361-4048-B042-3511EA303F68}"/>
              </a:ext>
            </a:extLst>
          </p:cNvPr>
          <p:cNvPicPr>
            <a:picLocks noChangeAspect="1"/>
          </p:cNvPicPr>
          <p:nvPr/>
        </p:nvPicPr>
        <p:blipFill>
          <a:blip r:embed="rId5"/>
          <a:stretch>
            <a:fillRect/>
          </a:stretch>
        </p:blipFill>
        <p:spPr>
          <a:xfrm>
            <a:off x="381000" y="5528924"/>
            <a:ext cx="1471225" cy="1100476"/>
          </a:xfrm>
          <a:prstGeom prst="rect">
            <a:avLst/>
          </a:prstGeom>
        </p:spPr>
      </p:pic>
    </p:spTree>
    <p:extLst>
      <p:ext uri="{BB962C8B-B14F-4D97-AF65-F5344CB8AC3E}">
        <p14:creationId xmlns:p14="http://schemas.microsoft.com/office/powerpoint/2010/main" val="479407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Rectangle 2"/>
          <p:cNvSpPr>
            <a:spLocks noGrp="1" noRot="1" noChangeArrowheads="1"/>
          </p:cNvSpPr>
          <p:nvPr>
            <p:ph type="title"/>
          </p:nvPr>
        </p:nvSpPr>
        <p:spPr>
          <a:xfrm>
            <a:off x="0" y="3464"/>
            <a:ext cx="9144000" cy="914400"/>
          </a:xfrm>
        </p:spPr>
        <p:txBody>
          <a:bodyPr/>
          <a:lstStyle/>
          <a:p>
            <a:pPr eaLnBrk="1" hangingPunct="1">
              <a:defRPr/>
            </a:pPr>
            <a:r>
              <a:rPr lang="en-US" altLang="en-US" sz="3200" dirty="0">
                <a:solidFill>
                  <a:schemeClr val="tx1"/>
                </a:solidFill>
                <a:effectLst/>
                <a:latin typeface="+mn-lt"/>
              </a:rPr>
              <a:t>The Guardianship Order</a:t>
            </a:r>
          </a:p>
        </p:txBody>
      </p:sp>
      <p:sp>
        <p:nvSpPr>
          <p:cNvPr id="2" name="Content Placeholder 1"/>
          <p:cNvSpPr>
            <a:spLocks noGrp="1"/>
          </p:cNvSpPr>
          <p:nvPr>
            <p:ph idx="1"/>
          </p:nvPr>
        </p:nvSpPr>
        <p:spPr>
          <a:xfrm>
            <a:off x="495300" y="1295400"/>
            <a:ext cx="8153399" cy="3926851"/>
          </a:xfrm>
        </p:spPr>
        <p:txBody>
          <a:bodyPr/>
          <a:lstStyle/>
          <a:p>
            <a:pPr marL="457200" lvl="1" indent="0" eaLnBrk="1" hangingPunct="1">
              <a:buNone/>
              <a:defRPr/>
            </a:pPr>
            <a:r>
              <a:rPr lang="en-US" sz="2000" b="1" dirty="0">
                <a:effectLst/>
              </a:rPr>
              <a:t>GUARDIAN APPOINTMENT:  [NAME2]  and [NAME3]  be, and hereby are appointed Co-Guardians of the Person and Estate of [NAME1] , and that Letters of Co-Guardianship of the Person and Estate be issued to [NAME2]  and [NAME3]  upon [their/his/her] (a) qualifying according to law (b) acknowledging to the Surrogate of [Name of County] County </a:t>
            </a:r>
            <a:r>
              <a:rPr lang="en-US" sz="2000" b="1" dirty="0">
                <a:solidFill>
                  <a:srgbClr val="FF0000"/>
                </a:solidFill>
                <a:effectLst/>
              </a:rPr>
              <a:t>completion of guardianship training </a:t>
            </a:r>
            <a:r>
              <a:rPr lang="en-US" sz="2000" b="1" dirty="0">
                <a:effectLst/>
              </a:rPr>
              <a:t>and receipt of the guardianship training guides, and (c) unless waived for extraordinary reasons, entering into a </a:t>
            </a:r>
            <a:r>
              <a:rPr lang="en-US" sz="2000" b="1" dirty="0">
                <a:solidFill>
                  <a:srgbClr val="FF0000"/>
                </a:solidFill>
                <a:effectLst/>
              </a:rPr>
              <a:t>surety bond </a:t>
            </a:r>
            <a:r>
              <a:rPr lang="en-US" sz="2000" b="1" dirty="0">
                <a:effectLst/>
              </a:rPr>
              <a:t>unto the Superior Court of New Jersey in the amount of $__________, which bond shall contain the conditions set forth N.J.S.A. 3B:15-7 and R. 1:13-3.   The Court shall approve the bond as to form and sufficiency</a:t>
            </a:r>
          </a:p>
        </p:txBody>
      </p:sp>
      <p:pic>
        <p:nvPicPr>
          <p:cNvPr id="5" name="Picture 4"/>
          <p:cNvPicPr>
            <a:picLocks noChangeAspect="1"/>
          </p:cNvPicPr>
          <p:nvPr/>
        </p:nvPicPr>
        <p:blipFill>
          <a:blip r:embed="rId3"/>
          <a:stretch>
            <a:fillRect/>
          </a:stretch>
        </p:blipFill>
        <p:spPr>
          <a:xfrm>
            <a:off x="6705389" y="6248400"/>
            <a:ext cx="2438611" cy="495300"/>
          </a:xfrm>
          <a:prstGeom prst="rect">
            <a:avLst/>
          </a:prstGeom>
        </p:spPr>
      </p:pic>
      <p:pic>
        <p:nvPicPr>
          <p:cNvPr id="6" name="Picture 5" descr="http://staging.justia.com/domains/falconlawgroup-com/index_02.jpg"/>
          <p:cNvPicPr/>
          <p:nvPr/>
        </p:nvPicPr>
        <p:blipFill rotWithShape="1">
          <a:blip r:embed="rId4" cstate="print">
            <a:biLevel thresh="50000"/>
            <a:extLst>
              <a:ext uri="{28A0092B-C50C-407E-A947-70E740481C1C}">
                <a14:useLocalDpi xmlns:a14="http://schemas.microsoft.com/office/drawing/2010/main" val="0"/>
              </a:ext>
            </a:extLst>
          </a:blip>
          <a:srcRect l="3249" r="89929" b="96960"/>
          <a:stretch/>
        </p:blipFill>
        <p:spPr bwMode="auto">
          <a:xfrm>
            <a:off x="6180056" y="6248400"/>
            <a:ext cx="449344" cy="38100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7EE01E7-3361-4048-B042-3511EA303F68}"/>
              </a:ext>
            </a:extLst>
          </p:cNvPr>
          <p:cNvPicPr>
            <a:picLocks noChangeAspect="1"/>
          </p:cNvPicPr>
          <p:nvPr/>
        </p:nvPicPr>
        <p:blipFill>
          <a:blip r:embed="rId5"/>
          <a:stretch>
            <a:fillRect/>
          </a:stretch>
        </p:blipFill>
        <p:spPr>
          <a:xfrm>
            <a:off x="381000" y="5528924"/>
            <a:ext cx="1471225" cy="1100476"/>
          </a:xfrm>
          <a:prstGeom prst="rect">
            <a:avLst/>
          </a:prstGeom>
        </p:spPr>
      </p:pic>
    </p:spTree>
    <p:extLst>
      <p:ext uri="{BB962C8B-B14F-4D97-AF65-F5344CB8AC3E}">
        <p14:creationId xmlns:p14="http://schemas.microsoft.com/office/powerpoint/2010/main" val="1424790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Rectangle 2"/>
          <p:cNvSpPr>
            <a:spLocks noGrp="1" noRot="1" noChangeArrowheads="1"/>
          </p:cNvSpPr>
          <p:nvPr>
            <p:ph type="title"/>
          </p:nvPr>
        </p:nvSpPr>
        <p:spPr>
          <a:xfrm>
            <a:off x="0" y="3464"/>
            <a:ext cx="9144000" cy="914400"/>
          </a:xfrm>
        </p:spPr>
        <p:txBody>
          <a:bodyPr/>
          <a:lstStyle/>
          <a:p>
            <a:pPr eaLnBrk="1" hangingPunct="1">
              <a:defRPr/>
            </a:pPr>
            <a:r>
              <a:rPr lang="en-US" altLang="en-US" sz="3200" dirty="0">
                <a:solidFill>
                  <a:schemeClr val="tx1"/>
                </a:solidFill>
                <a:effectLst/>
                <a:latin typeface="+mn-lt"/>
              </a:rPr>
              <a:t>The Guardianship Order</a:t>
            </a:r>
          </a:p>
        </p:txBody>
      </p:sp>
      <p:sp>
        <p:nvSpPr>
          <p:cNvPr id="2" name="Content Placeholder 1"/>
          <p:cNvSpPr>
            <a:spLocks noGrp="1"/>
          </p:cNvSpPr>
          <p:nvPr>
            <p:ph idx="1"/>
          </p:nvPr>
        </p:nvSpPr>
        <p:spPr>
          <a:xfrm>
            <a:off x="152400" y="838200"/>
            <a:ext cx="8839200" cy="4580565"/>
          </a:xfrm>
        </p:spPr>
        <p:txBody>
          <a:bodyPr/>
          <a:lstStyle/>
          <a:p>
            <a:pPr marL="457200" lvl="1" indent="0" eaLnBrk="1" hangingPunct="1">
              <a:buNone/>
              <a:defRPr/>
            </a:pPr>
            <a:r>
              <a:rPr lang="en-US" sz="1800" b="1" dirty="0">
                <a:effectLst/>
              </a:rPr>
              <a:t>In exercising the authority conferred by this Judgment, [NAME2]  and [NAME3] , as Co-Guardians, shall:</a:t>
            </a:r>
          </a:p>
          <a:p>
            <a:pPr marL="457200" lvl="1" indent="0" eaLnBrk="1" hangingPunct="1">
              <a:buNone/>
              <a:defRPr/>
            </a:pPr>
            <a:endParaRPr lang="en-US" sz="1800" b="1" dirty="0">
              <a:effectLst/>
            </a:endParaRPr>
          </a:p>
          <a:p>
            <a:pPr marL="457200" lvl="1" indent="0" eaLnBrk="1" hangingPunct="1">
              <a:buNone/>
              <a:defRPr/>
            </a:pPr>
            <a:r>
              <a:rPr lang="en-US" sz="1800" b="1" dirty="0">
                <a:effectLst/>
              </a:rPr>
              <a:t>•	Ascertain and </a:t>
            </a:r>
            <a:r>
              <a:rPr lang="en-US" sz="1800" b="1" dirty="0">
                <a:solidFill>
                  <a:srgbClr val="FF0000"/>
                </a:solidFill>
                <a:effectLst/>
              </a:rPr>
              <a:t>consider those characteristics </a:t>
            </a:r>
            <a:r>
              <a:rPr lang="en-US" sz="1800" b="1" dirty="0">
                <a:effectLst/>
              </a:rPr>
              <a:t>of [NAME1]  which define her 	uniqueness and individuality, including but not limited to likes, dislikes, hopes, 	aspirations and fears;</a:t>
            </a:r>
          </a:p>
          <a:p>
            <a:pPr marL="457200" lvl="1" indent="0" eaLnBrk="1" hangingPunct="1">
              <a:buNone/>
              <a:defRPr/>
            </a:pPr>
            <a:r>
              <a:rPr lang="en-US" sz="1800" b="1" dirty="0">
                <a:effectLst/>
              </a:rPr>
              <a:t>•	</a:t>
            </a:r>
            <a:r>
              <a:rPr lang="en-US" sz="1800" b="1" dirty="0">
                <a:solidFill>
                  <a:srgbClr val="FF0000"/>
                </a:solidFill>
                <a:effectLst/>
              </a:rPr>
              <a:t>Encourage</a:t>
            </a:r>
            <a:r>
              <a:rPr lang="en-US" sz="1800" b="1" dirty="0">
                <a:effectLst/>
              </a:rPr>
              <a:t> [NAME1]  to express preferences and participate in decision-	making;</a:t>
            </a:r>
          </a:p>
          <a:p>
            <a:pPr marL="457200" lvl="1" indent="0" eaLnBrk="1" hangingPunct="1">
              <a:buNone/>
              <a:defRPr/>
            </a:pPr>
            <a:r>
              <a:rPr lang="en-US" sz="1800" b="1" dirty="0">
                <a:effectLst/>
              </a:rPr>
              <a:t>•	</a:t>
            </a:r>
            <a:r>
              <a:rPr lang="en-US" sz="1800" b="1" dirty="0">
                <a:solidFill>
                  <a:srgbClr val="FF0000"/>
                </a:solidFill>
                <a:effectLst/>
              </a:rPr>
              <a:t>Give appropriate deference </a:t>
            </a:r>
            <a:r>
              <a:rPr lang="en-US" sz="1800" b="1" dirty="0">
                <a:effectLst/>
              </a:rPr>
              <a:t>to the expressed wishes of [NAME1] ;</a:t>
            </a:r>
          </a:p>
          <a:p>
            <a:pPr marL="457200" lvl="1" indent="0" eaLnBrk="1" hangingPunct="1">
              <a:buNone/>
              <a:defRPr/>
            </a:pPr>
            <a:r>
              <a:rPr lang="en-US" sz="1800" b="1" dirty="0">
                <a:effectLst/>
              </a:rPr>
              <a:t>•	</a:t>
            </a:r>
            <a:r>
              <a:rPr lang="en-US" sz="1800" b="1" dirty="0">
                <a:solidFill>
                  <a:srgbClr val="FF0000"/>
                </a:solidFill>
                <a:effectLst/>
              </a:rPr>
              <a:t>Protect</a:t>
            </a:r>
            <a:r>
              <a:rPr lang="en-US" sz="1800" b="1" dirty="0">
                <a:effectLst/>
              </a:rPr>
              <a:t> [NAME1]  from injury, exploitation, undue influence and abuse;</a:t>
            </a:r>
          </a:p>
          <a:p>
            <a:pPr marL="457200" lvl="1" indent="0" eaLnBrk="1" hangingPunct="1">
              <a:buNone/>
              <a:defRPr/>
            </a:pPr>
            <a:r>
              <a:rPr lang="en-US" sz="1800" b="1" dirty="0">
                <a:effectLst/>
              </a:rPr>
              <a:t>•	</a:t>
            </a:r>
            <a:r>
              <a:rPr lang="en-US" sz="1800" b="1" dirty="0">
                <a:solidFill>
                  <a:srgbClr val="FF0000"/>
                </a:solidFill>
                <a:effectLst/>
              </a:rPr>
              <a:t>Promote</a:t>
            </a:r>
            <a:r>
              <a:rPr lang="en-US" sz="1800" b="1" dirty="0">
                <a:effectLst/>
              </a:rPr>
              <a:t> [NAME1] ’s right to privacy, dignity, self-determination and respect; 	and, </a:t>
            </a:r>
          </a:p>
          <a:p>
            <a:pPr marL="457200" lvl="1" indent="0" eaLnBrk="1" hangingPunct="1">
              <a:buNone/>
              <a:defRPr/>
            </a:pPr>
            <a:r>
              <a:rPr lang="en-US" sz="1800" b="1" dirty="0">
                <a:effectLst/>
              </a:rPr>
              <a:t>•	Make reasonable efforts to </a:t>
            </a:r>
            <a:r>
              <a:rPr lang="en-US" sz="1800" b="1" dirty="0">
                <a:solidFill>
                  <a:srgbClr val="FF0000"/>
                </a:solidFill>
                <a:effectLst/>
              </a:rPr>
              <a:t>maximize opportunities </a:t>
            </a:r>
            <a:r>
              <a:rPr lang="en-US" sz="1800" b="1" dirty="0">
                <a:effectLst/>
              </a:rPr>
              <a:t>and individual skills to 	enhance self-direction. </a:t>
            </a:r>
          </a:p>
        </p:txBody>
      </p:sp>
      <p:pic>
        <p:nvPicPr>
          <p:cNvPr id="5" name="Picture 4"/>
          <p:cNvPicPr>
            <a:picLocks noChangeAspect="1"/>
          </p:cNvPicPr>
          <p:nvPr/>
        </p:nvPicPr>
        <p:blipFill>
          <a:blip r:embed="rId3"/>
          <a:stretch>
            <a:fillRect/>
          </a:stretch>
        </p:blipFill>
        <p:spPr>
          <a:xfrm>
            <a:off x="6705389" y="6248400"/>
            <a:ext cx="2438611" cy="495300"/>
          </a:xfrm>
          <a:prstGeom prst="rect">
            <a:avLst/>
          </a:prstGeom>
        </p:spPr>
      </p:pic>
      <p:pic>
        <p:nvPicPr>
          <p:cNvPr id="6" name="Picture 5" descr="http://staging.justia.com/domains/falconlawgroup-com/index_02.jpg"/>
          <p:cNvPicPr/>
          <p:nvPr/>
        </p:nvPicPr>
        <p:blipFill rotWithShape="1">
          <a:blip r:embed="rId4" cstate="print">
            <a:biLevel thresh="50000"/>
            <a:extLst>
              <a:ext uri="{28A0092B-C50C-407E-A947-70E740481C1C}">
                <a14:useLocalDpi xmlns:a14="http://schemas.microsoft.com/office/drawing/2010/main" val="0"/>
              </a:ext>
            </a:extLst>
          </a:blip>
          <a:srcRect l="3249" r="89929" b="96960"/>
          <a:stretch/>
        </p:blipFill>
        <p:spPr bwMode="auto">
          <a:xfrm>
            <a:off x="6180056" y="6248400"/>
            <a:ext cx="449344" cy="38100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7EE01E7-3361-4048-B042-3511EA303F68}"/>
              </a:ext>
            </a:extLst>
          </p:cNvPr>
          <p:cNvPicPr>
            <a:picLocks noChangeAspect="1"/>
          </p:cNvPicPr>
          <p:nvPr/>
        </p:nvPicPr>
        <p:blipFill>
          <a:blip r:embed="rId5"/>
          <a:stretch>
            <a:fillRect/>
          </a:stretch>
        </p:blipFill>
        <p:spPr>
          <a:xfrm>
            <a:off x="381000" y="5528924"/>
            <a:ext cx="1471225" cy="1100476"/>
          </a:xfrm>
          <a:prstGeom prst="rect">
            <a:avLst/>
          </a:prstGeom>
        </p:spPr>
      </p:pic>
    </p:spTree>
    <p:extLst>
      <p:ext uri="{BB962C8B-B14F-4D97-AF65-F5344CB8AC3E}">
        <p14:creationId xmlns:p14="http://schemas.microsoft.com/office/powerpoint/2010/main" val="2866510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Rectangle 2"/>
          <p:cNvSpPr>
            <a:spLocks noGrp="1" noRot="1" noChangeArrowheads="1"/>
          </p:cNvSpPr>
          <p:nvPr>
            <p:ph type="title"/>
          </p:nvPr>
        </p:nvSpPr>
        <p:spPr>
          <a:xfrm>
            <a:off x="0" y="3464"/>
            <a:ext cx="9144000" cy="914400"/>
          </a:xfrm>
        </p:spPr>
        <p:txBody>
          <a:bodyPr/>
          <a:lstStyle/>
          <a:p>
            <a:pPr eaLnBrk="1" hangingPunct="1">
              <a:defRPr/>
            </a:pPr>
            <a:r>
              <a:rPr lang="en-US" altLang="en-US" sz="3200" dirty="0">
                <a:solidFill>
                  <a:schemeClr val="tx1"/>
                </a:solidFill>
                <a:effectLst/>
                <a:latin typeface="+mn-lt"/>
              </a:rPr>
              <a:t>The Guardianship Order</a:t>
            </a:r>
          </a:p>
        </p:txBody>
      </p:sp>
      <p:sp>
        <p:nvSpPr>
          <p:cNvPr id="2" name="Content Placeholder 1"/>
          <p:cNvSpPr>
            <a:spLocks noGrp="1"/>
          </p:cNvSpPr>
          <p:nvPr>
            <p:ph idx="1"/>
          </p:nvPr>
        </p:nvSpPr>
        <p:spPr>
          <a:xfrm>
            <a:off x="571500" y="1508894"/>
            <a:ext cx="8001000" cy="3429000"/>
          </a:xfrm>
        </p:spPr>
        <p:txBody>
          <a:bodyPr/>
          <a:lstStyle/>
          <a:p>
            <a:pPr marL="457200" lvl="1" indent="0" eaLnBrk="1" hangingPunct="1">
              <a:buNone/>
              <a:defRPr/>
            </a:pPr>
            <a:r>
              <a:rPr lang="en-US" sz="2200" b="1" dirty="0">
                <a:effectLst/>
              </a:rPr>
              <a:t>GUARDIAN LIMITATIONS: The authority of the Co-Guardians is limited as follows, and all limitations shall be stated in the Letters of Co-Guardianship: </a:t>
            </a:r>
          </a:p>
          <a:p>
            <a:pPr marL="457200" lvl="1" indent="0" eaLnBrk="1" hangingPunct="1">
              <a:buNone/>
              <a:defRPr/>
            </a:pPr>
            <a:endParaRPr lang="en-US" sz="2200" b="1" dirty="0">
              <a:effectLst/>
            </a:endParaRPr>
          </a:p>
          <a:p>
            <a:pPr marL="457200" lvl="1" indent="0" eaLnBrk="1" hangingPunct="1">
              <a:buNone/>
              <a:defRPr/>
            </a:pPr>
            <a:r>
              <a:rPr lang="en-US" sz="2200" b="1" dirty="0">
                <a:effectLst/>
              </a:rPr>
              <a:t>___	The Co-Guardians of the Estate may not alienate, mortgage, transfer or otherwise encumber or dispose of </a:t>
            </a:r>
            <a:r>
              <a:rPr lang="en-US" sz="2200" b="1" dirty="0">
                <a:solidFill>
                  <a:srgbClr val="FF0000"/>
                </a:solidFill>
                <a:effectLst/>
              </a:rPr>
              <a:t>real property</a:t>
            </a:r>
            <a:r>
              <a:rPr lang="en-US" sz="2200" b="1" dirty="0">
                <a:effectLst/>
              </a:rPr>
              <a:t> without court approval</a:t>
            </a:r>
          </a:p>
          <a:p>
            <a:pPr marL="457200" lvl="1" indent="0" eaLnBrk="1" hangingPunct="1">
              <a:buNone/>
              <a:defRPr/>
            </a:pPr>
            <a:endParaRPr lang="en-US" sz="2200" b="1" dirty="0">
              <a:effectLst/>
            </a:endParaRPr>
          </a:p>
          <a:p>
            <a:pPr marL="457200" lvl="1" indent="0" eaLnBrk="1" hangingPunct="1">
              <a:buNone/>
              <a:defRPr/>
            </a:pPr>
            <a:r>
              <a:rPr lang="en-US" sz="2200" b="1" dirty="0">
                <a:effectLst/>
              </a:rPr>
              <a:t>___ Other </a:t>
            </a:r>
            <a:r>
              <a:rPr lang="en-US" sz="1800" b="1" dirty="0">
                <a:effectLst/>
              </a:rPr>
              <a:t>	</a:t>
            </a:r>
            <a:r>
              <a:rPr lang="en-US" sz="1800" b="1" dirty="0"/>
              <a:t>	</a:t>
            </a:r>
          </a:p>
          <a:p>
            <a:pPr marL="457200" lvl="1" indent="0" eaLnBrk="1" hangingPunct="1">
              <a:buNone/>
              <a:defRPr/>
            </a:pPr>
            <a:endParaRPr lang="en-US" sz="1800" b="1" dirty="0"/>
          </a:p>
          <a:p>
            <a:pPr marL="457200" lvl="1" indent="0" eaLnBrk="1" hangingPunct="1">
              <a:buNone/>
              <a:defRPr/>
            </a:pPr>
            <a:r>
              <a:rPr lang="en-US" sz="1800" b="1" dirty="0"/>
              <a:t>		</a:t>
            </a:r>
          </a:p>
          <a:p>
            <a:pPr marL="457200" lvl="1" indent="0" eaLnBrk="1" hangingPunct="1">
              <a:buNone/>
              <a:defRPr/>
            </a:pPr>
            <a:r>
              <a:rPr lang="en-US" sz="1800" b="1" dirty="0"/>
              <a:t>		</a:t>
            </a:r>
          </a:p>
          <a:p>
            <a:pPr marL="457200" lvl="1" indent="0" eaLnBrk="1" hangingPunct="1">
              <a:buNone/>
              <a:defRPr/>
            </a:pPr>
            <a:r>
              <a:rPr lang="en-US" sz="1800" b="1" dirty="0"/>
              <a:t>		</a:t>
            </a:r>
          </a:p>
          <a:p>
            <a:pPr marL="457200" lvl="1" indent="0" eaLnBrk="1" hangingPunct="1">
              <a:buNone/>
              <a:defRPr/>
            </a:pPr>
            <a:endParaRPr lang="en-US" sz="1800" b="1" dirty="0"/>
          </a:p>
        </p:txBody>
      </p:sp>
      <p:pic>
        <p:nvPicPr>
          <p:cNvPr id="5" name="Picture 4"/>
          <p:cNvPicPr>
            <a:picLocks noChangeAspect="1"/>
          </p:cNvPicPr>
          <p:nvPr/>
        </p:nvPicPr>
        <p:blipFill>
          <a:blip r:embed="rId3"/>
          <a:stretch>
            <a:fillRect/>
          </a:stretch>
        </p:blipFill>
        <p:spPr>
          <a:xfrm>
            <a:off x="6705389" y="6248400"/>
            <a:ext cx="2438611" cy="495300"/>
          </a:xfrm>
          <a:prstGeom prst="rect">
            <a:avLst/>
          </a:prstGeom>
        </p:spPr>
      </p:pic>
      <p:pic>
        <p:nvPicPr>
          <p:cNvPr id="6" name="Picture 5" descr="http://staging.justia.com/domains/falconlawgroup-com/index_02.jpg"/>
          <p:cNvPicPr/>
          <p:nvPr/>
        </p:nvPicPr>
        <p:blipFill rotWithShape="1">
          <a:blip r:embed="rId4" cstate="print">
            <a:biLevel thresh="50000"/>
            <a:extLst>
              <a:ext uri="{28A0092B-C50C-407E-A947-70E740481C1C}">
                <a14:useLocalDpi xmlns:a14="http://schemas.microsoft.com/office/drawing/2010/main" val="0"/>
              </a:ext>
            </a:extLst>
          </a:blip>
          <a:srcRect l="3249" r="89929" b="96960"/>
          <a:stretch/>
        </p:blipFill>
        <p:spPr bwMode="auto">
          <a:xfrm>
            <a:off x="6180056" y="6248400"/>
            <a:ext cx="449344" cy="38100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7EE01E7-3361-4048-B042-3511EA303F68}"/>
              </a:ext>
            </a:extLst>
          </p:cNvPr>
          <p:cNvPicPr>
            <a:picLocks noChangeAspect="1"/>
          </p:cNvPicPr>
          <p:nvPr/>
        </p:nvPicPr>
        <p:blipFill>
          <a:blip r:embed="rId5"/>
          <a:stretch>
            <a:fillRect/>
          </a:stretch>
        </p:blipFill>
        <p:spPr>
          <a:xfrm>
            <a:off x="381000" y="5528924"/>
            <a:ext cx="1471225" cy="1100476"/>
          </a:xfrm>
          <a:prstGeom prst="rect">
            <a:avLst/>
          </a:prstGeom>
        </p:spPr>
      </p:pic>
    </p:spTree>
    <p:extLst>
      <p:ext uri="{BB962C8B-B14F-4D97-AF65-F5344CB8AC3E}">
        <p14:creationId xmlns:p14="http://schemas.microsoft.com/office/powerpoint/2010/main" val="964160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Rectangle 2"/>
          <p:cNvSpPr>
            <a:spLocks noGrp="1" noRot="1" noChangeArrowheads="1"/>
          </p:cNvSpPr>
          <p:nvPr>
            <p:ph type="title"/>
          </p:nvPr>
        </p:nvSpPr>
        <p:spPr>
          <a:xfrm>
            <a:off x="0" y="3464"/>
            <a:ext cx="9144000" cy="914400"/>
          </a:xfrm>
        </p:spPr>
        <p:txBody>
          <a:bodyPr/>
          <a:lstStyle/>
          <a:p>
            <a:pPr eaLnBrk="1" hangingPunct="1">
              <a:defRPr/>
            </a:pPr>
            <a:r>
              <a:rPr lang="en-US" altLang="en-US" sz="3200" dirty="0">
                <a:solidFill>
                  <a:schemeClr val="tx1"/>
                </a:solidFill>
                <a:effectLst/>
                <a:latin typeface="+mn-lt"/>
              </a:rPr>
              <a:t>The Guardianship Order</a:t>
            </a:r>
          </a:p>
        </p:txBody>
      </p:sp>
      <p:sp>
        <p:nvSpPr>
          <p:cNvPr id="2" name="Content Placeholder 1"/>
          <p:cNvSpPr>
            <a:spLocks noGrp="1"/>
          </p:cNvSpPr>
          <p:nvPr>
            <p:ph idx="1"/>
          </p:nvPr>
        </p:nvSpPr>
        <p:spPr>
          <a:xfrm>
            <a:off x="571500" y="1676400"/>
            <a:ext cx="8001000" cy="2834506"/>
          </a:xfrm>
        </p:spPr>
        <p:txBody>
          <a:bodyPr/>
          <a:lstStyle/>
          <a:p>
            <a:pPr marL="457200" lvl="1" indent="0" eaLnBrk="1" hangingPunct="1">
              <a:buNone/>
              <a:defRPr/>
            </a:pPr>
            <a:r>
              <a:rPr lang="en-US" sz="2400" b="1" dirty="0">
                <a:effectLst/>
              </a:rPr>
              <a:t>The Co-Guardian(s) appointed hereunder shall be considered the personal representative(s) under the Standards for Privacy of </a:t>
            </a:r>
            <a:r>
              <a:rPr lang="en-US" sz="2400" b="1" dirty="0">
                <a:solidFill>
                  <a:srgbClr val="FF0000"/>
                </a:solidFill>
                <a:effectLst/>
              </a:rPr>
              <a:t>Individually Identifiable Health Information </a:t>
            </a:r>
            <a:r>
              <a:rPr lang="en-US" sz="2400" b="1" dirty="0">
                <a:effectLst/>
              </a:rPr>
              <a:t>(“Privacy Rule”) issued pursuant to the Health Insurance Portability and Accountability Act of 1996 (“</a:t>
            </a:r>
            <a:r>
              <a:rPr lang="en-US" sz="2400" b="1" dirty="0">
                <a:solidFill>
                  <a:srgbClr val="FF0000"/>
                </a:solidFill>
                <a:effectLst/>
              </a:rPr>
              <a:t>HIPAA</a:t>
            </a:r>
            <a:r>
              <a:rPr lang="en-US" sz="2400" b="1" dirty="0">
                <a:effectLst/>
              </a:rPr>
              <a:t>”), and shall have full and complete access to all records of [NAME1]	</a:t>
            </a:r>
            <a:r>
              <a:rPr lang="en-US" sz="1800" b="1" dirty="0"/>
              <a:t>	</a:t>
            </a:r>
          </a:p>
          <a:p>
            <a:pPr marL="457200" lvl="1" indent="0" eaLnBrk="1" hangingPunct="1">
              <a:buNone/>
              <a:defRPr/>
            </a:pPr>
            <a:r>
              <a:rPr lang="en-US" sz="1800" b="1" dirty="0"/>
              <a:t>		</a:t>
            </a:r>
          </a:p>
          <a:p>
            <a:pPr marL="457200" lvl="1" indent="0" eaLnBrk="1" hangingPunct="1">
              <a:buNone/>
              <a:defRPr/>
            </a:pPr>
            <a:r>
              <a:rPr lang="en-US" sz="1800" b="1" dirty="0"/>
              <a:t>		</a:t>
            </a:r>
          </a:p>
          <a:p>
            <a:pPr marL="457200" lvl="1" indent="0" eaLnBrk="1" hangingPunct="1">
              <a:buNone/>
              <a:defRPr/>
            </a:pPr>
            <a:endParaRPr lang="en-US" sz="1800" b="1" dirty="0"/>
          </a:p>
        </p:txBody>
      </p:sp>
      <p:pic>
        <p:nvPicPr>
          <p:cNvPr id="5" name="Picture 4"/>
          <p:cNvPicPr>
            <a:picLocks noChangeAspect="1"/>
          </p:cNvPicPr>
          <p:nvPr/>
        </p:nvPicPr>
        <p:blipFill>
          <a:blip r:embed="rId3"/>
          <a:stretch>
            <a:fillRect/>
          </a:stretch>
        </p:blipFill>
        <p:spPr>
          <a:xfrm>
            <a:off x="6705389" y="6248400"/>
            <a:ext cx="2438611" cy="495300"/>
          </a:xfrm>
          <a:prstGeom prst="rect">
            <a:avLst/>
          </a:prstGeom>
        </p:spPr>
      </p:pic>
      <p:pic>
        <p:nvPicPr>
          <p:cNvPr id="6" name="Picture 5" descr="http://staging.justia.com/domains/falconlawgroup-com/index_02.jpg"/>
          <p:cNvPicPr/>
          <p:nvPr/>
        </p:nvPicPr>
        <p:blipFill rotWithShape="1">
          <a:blip r:embed="rId4" cstate="print">
            <a:biLevel thresh="50000"/>
            <a:extLst>
              <a:ext uri="{28A0092B-C50C-407E-A947-70E740481C1C}">
                <a14:useLocalDpi xmlns:a14="http://schemas.microsoft.com/office/drawing/2010/main" val="0"/>
              </a:ext>
            </a:extLst>
          </a:blip>
          <a:srcRect l="3249" r="89929" b="96960"/>
          <a:stretch/>
        </p:blipFill>
        <p:spPr bwMode="auto">
          <a:xfrm>
            <a:off x="6180056" y="6248400"/>
            <a:ext cx="449344" cy="38100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7EE01E7-3361-4048-B042-3511EA303F68}"/>
              </a:ext>
            </a:extLst>
          </p:cNvPr>
          <p:cNvPicPr>
            <a:picLocks noChangeAspect="1"/>
          </p:cNvPicPr>
          <p:nvPr/>
        </p:nvPicPr>
        <p:blipFill>
          <a:blip r:embed="rId5"/>
          <a:stretch>
            <a:fillRect/>
          </a:stretch>
        </p:blipFill>
        <p:spPr>
          <a:xfrm>
            <a:off x="381000" y="5528924"/>
            <a:ext cx="1471225" cy="1100476"/>
          </a:xfrm>
          <a:prstGeom prst="rect">
            <a:avLst/>
          </a:prstGeom>
        </p:spPr>
      </p:pic>
    </p:spTree>
    <p:extLst>
      <p:ext uri="{BB962C8B-B14F-4D97-AF65-F5344CB8AC3E}">
        <p14:creationId xmlns:p14="http://schemas.microsoft.com/office/powerpoint/2010/main" val="3612150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Rectangle 2"/>
          <p:cNvSpPr>
            <a:spLocks noGrp="1" noRot="1" noChangeArrowheads="1"/>
          </p:cNvSpPr>
          <p:nvPr>
            <p:ph type="title"/>
          </p:nvPr>
        </p:nvSpPr>
        <p:spPr>
          <a:xfrm>
            <a:off x="0" y="3464"/>
            <a:ext cx="9144000" cy="914400"/>
          </a:xfrm>
        </p:spPr>
        <p:txBody>
          <a:bodyPr/>
          <a:lstStyle/>
          <a:p>
            <a:pPr eaLnBrk="1" hangingPunct="1">
              <a:defRPr/>
            </a:pPr>
            <a:r>
              <a:rPr lang="en-US" altLang="en-US" sz="3200" dirty="0">
                <a:solidFill>
                  <a:schemeClr val="tx1"/>
                </a:solidFill>
                <a:effectLst/>
                <a:latin typeface="+mn-lt"/>
              </a:rPr>
              <a:t>The Guardianship Order</a:t>
            </a:r>
          </a:p>
        </p:txBody>
      </p:sp>
      <p:sp>
        <p:nvSpPr>
          <p:cNvPr id="2" name="Content Placeholder 1"/>
          <p:cNvSpPr>
            <a:spLocks noGrp="1"/>
          </p:cNvSpPr>
          <p:nvPr>
            <p:ph idx="1"/>
          </p:nvPr>
        </p:nvSpPr>
        <p:spPr>
          <a:xfrm>
            <a:off x="571500" y="1889894"/>
            <a:ext cx="8001000" cy="2453506"/>
          </a:xfrm>
        </p:spPr>
        <p:txBody>
          <a:bodyPr/>
          <a:lstStyle/>
          <a:p>
            <a:pPr marL="457200" lvl="1" indent="0" eaLnBrk="1" hangingPunct="1">
              <a:buNone/>
              <a:defRPr/>
            </a:pPr>
            <a:r>
              <a:rPr lang="en-US" sz="2400" b="1" dirty="0">
                <a:effectLst/>
              </a:rPr>
              <a:t>INVENTORY:  The Co-Guardians shall </a:t>
            </a:r>
            <a:r>
              <a:rPr lang="en-US" sz="2400" b="1" dirty="0">
                <a:solidFill>
                  <a:srgbClr val="FF0000"/>
                </a:solidFill>
                <a:effectLst/>
              </a:rPr>
              <a:t>file with the court within 90 days, an inventory </a:t>
            </a:r>
            <a:r>
              <a:rPr lang="en-US" sz="2400" b="1" dirty="0">
                <a:effectLst/>
              </a:rPr>
              <a:t>of all of [NAME1]’s property and income.  Said inventory shall be available for inspection by any party in interest in this guardianship action, upon request to the ________ County Surrogate’s Court to review the inventory. 		</a:t>
            </a:r>
          </a:p>
          <a:p>
            <a:pPr marL="457200" lvl="1" indent="0" eaLnBrk="1" hangingPunct="1">
              <a:buNone/>
              <a:defRPr/>
            </a:pPr>
            <a:r>
              <a:rPr lang="en-US" sz="2400" b="1" dirty="0">
                <a:effectLst/>
              </a:rPr>
              <a:t>		</a:t>
            </a:r>
          </a:p>
          <a:p>
            <a:pPr marL="457200" lvl="1" indent="0" eaLnBrk="1" hangingPunct="1">
              <a:buNone/>
              <a:defRPr/>
            </a:pPr>
            <a:r>
              <a:rPr lang="en-US" sz="1800" b="1" dirty="0"/>
              <a:t>		</a:t>
            </a:r>
          </a:p>
          <a:p>
            <a:pPr marL="457200" lvl="1" indent="0" eaLnBrk="1" hangingPunct="1">
              <a:buNone/>
              <a:defRPr/>
            </a:pPr>
            <a:endParaRPr lang="en-US" sz="1800" b="1" dirty="0"/>
          </a:p>
        </p:txBody>
      </p:sp>
      <p:pic>
        <p:nvPicPr>
          <p:cNvPr id="5" name="Picture 4"/>
          <p:cNvPicPr>
            <a:picLocks noChangeAspect="1"/>
          </p:cNvPicPr>
          <p:nvPr/>
        </p:nvPicPr>
        <p:blipFill>
          <a:blip r:embed="rId3"/>
          <a:stretch>
            <a:fillRect/>
          </a:stretch>
        </p:blipFill>
        <p:spPr>
          <a:xfrm>
            <a:off x="6705389" y="6248400"/>
            <a:ext cx="2438611" cy="495300"/>
          </a:xfrm>
          <a:prstGeom prst="rect">
            <a:avLst/>
          </a:prstGeom>
        </p:spPr>
      </p:pic>
      <p:pic>
        <p:nvPicPr>
          <p:cNvPr id="6" name="Picture 5" descr="http://staging.justia.com/domains/falconlawgroup-com/index_02.jpg"/>
          <p:cNvPicPr/>
          <p:nvPr/>
        </p:nvPicPr>
        <p:blipFill rotWithShape="1">
          <a:blip r:embed="rId4" cstate="print">
            <a:biLevel thresh="50000"/>
            <a:extLst>
              <a:ext uri="{28A0092B-C50C-407E-A947-70E740481C1C}">
                <a14:useLocalDpi xmlns:a14="http://schemas.microsoft.com/office/drawing/2010/main" val="0"/>
              </a:ext>
            </a:extLst>
          </a:blip>
          <a:srcRect l="3249" r="89929" b="96960"/>
          <a:stretch/>
        </p:blipFill>
        <p:spPr bwMode="auto">
          <a:xfrm>
            <a:off x="6180056" y="6248400"/>
            <a:ext cx="449344" cy="38100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7EE01E7-3361-4048-B042-3511EA303F68}"/>
              </a:ext>
            </a:extLst>
          </p:cNvPr>
          <p:cNvPicPr>
            <a:picLocks noChangeAspect="1"/>
          </p:cNvPicPr>
          <p:nvPr/>
        </p:nvPicPr>
        <p:blipFill>
          <a:blip r:embed="rId5"/>
          <a:stretch>
            <a:fillRect/>
          </a:stretch>
        </p:blipFill>
        <p:spPr>
          <a:xfrm>
            <a:off x="381000" y="5528924"/>
            <a:ext cx="1471225" cy="1100476"/>
          </a:xfrm>
          <a:prstGeom prst="rect">
            <a:avLst/>
          </a:prstGeom>
        </p:spPr>
      </p:pic>
    </p:spTree>
    <p:extLst>
      <p:ext uri="{BB962C8B-B14F-4D97-AF65-F5344CB8AC3E}">
        <p14:creationId xmlns:p14="http://schemas.microsoft.com/office/powerpoint/2010/main" val="2952544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Rectangle 2"/>
          <p:cNvSpPr>
            <a:spLocks noGrp="1" noRot="1" noChangeArrowheads="1"/>
          </p:cNvSpPr>
          <p:nvPr>
            <p:ph type="title"/>
          </p:nvPr>
        </p:nvSpPr>
        <p:spPr>
          <a:xfrm>
            <a:off x="0" y="3464"/>
            <a:ext cx="9144000" cy="914400"/>
          </a:xfrm>
        </p:spPr>
        <p:txBody>
          <a:bodyPr/>
          <a:lstStyle/>
          <a:p>
            <a:pPr eaLnBrk="1" hangingPunct="1">
              <a:defRPr/>
            </a:pPr>
            <a:r>
              <a:rPr lang="en-US" altLang="en-US" sz="3200" dirty="0">
                <a:solidFill>
                  <a:schemeClr val="tx1"/>
                </a:solidFill>
                <a:effectLst/>
                <a:latin typeface="+mn-lt"/>
              </a:rPr>
              <a:t>The Guardianship Order</a:t>
            </a:r>
          </a:p>
        </p:txBody>
      </p:sp>
      <p:sp>
        <p:nvSpPr>
          <p:cNvPr id="2" name="Content Placeholder 1"/>
          <p:cNvSpPr>
            <a:spLocks noGrp="1"/>
          </p:cNvSpPr>
          <p:nvPr>
            <p:ph idx="1"/>
          </p:nvPr>
        </p:nvSpPr>
        <p:spPr>
          <a:xfrm>
            <a:off x="904875" y="1178549"/>
            <a:ext cx="7334250" cy="4500901"/>
          </a:xfrm>
        </p:spPr>
        <p:txBody>
          <a:bodyPr/>
          <a:lstStyle/>
          <a:p>
            <a:pPr marL="457200" lvl="1" indent="0" eaLnBrk="1" hangingPunct="1">
              <a:buNone/>
              <a:defRPr/>
            </a:pPr>
            <a:r>
              <a:rPr lang="en-US" sz="2200" b="1" dirty="0">
                <a:solidFill>
                  <a:srgbClr val="FF0000"/>
                </a:solidFill>
                <a:effectLst/>
              </a:rPr>
              <a:t>REPORTING AS TO THE PERSON</a:t>
            </a:r>
            <a:r>
              <a:rPr lang="en-US" sz="2200" b="1" dirty="0">
                <a:effectLst/>
              </a:rPr>
              <a:t>:</a:t>
            </a:r>
          </a:p>
          <a:p>
            <a:pPr marL="457200" lvl="1" indent="0" eaLnBrk="1" hangingPunct="1">
              <a:buNone/>
              <a:defRPr/>
            </a:pPr>
            <a:endParaRPr lang="en-US" sz="1200" b="1" dirty="0">
              <a:effectLst/>
            </a:endParaRPr>
          </a:p>
          <a:p>
            <a:pPr marL="457200" lvl="1" indent="0" eaLnBrk="1" hangingPunct="1">
              <a:buNone/>
              <a:defRPr/>
            </a:pPr>
            <a:r>
              <a:rPr lang="en-US" sz="2400" b="1" dirty="0">
                <a:effectLst/>
              </a:rPr>
              <a:t>	</a:t>
            </a:r>
            <a:r>
              <a:rPr lang="en-US" sz="2200" b="1" dirty="0">
                <a:effectLst/>
              </a:rPr>
              <a:t>[NAME2] and [NAME3], Co-Guardians of the Person, are hereby directed to file [  ] each year [  ] every other year or [  ]  ______________________  a report of the </a:t>
            </a:r>
            <a:r>
              <a:rPr lang="en-US" sz="2200" b="1" dirty="0">
                <a:solidFill>
                  <a:srgbClr val="FF0000"/>
                </a:solidFill>
                <a:effectLst/>
              </a:rPr>
              <a:t>well-being</a:t>
            </a:r>
            <a:r>
              <a:rPr lang="en-US" sz="2200" b="1" dirty="0">
                <a:effectLst/>
              </a:rPr>
              <a:t> of [Name], along with a Report of Guardian Cover Page.</a:t>
            </a:r>
          </a:p>
          <a:p>
            <a:pPr marL="457200" lvl="1" indent="0" algn="ctr" eaLnBrk="1" hangingPunct="1">
              <a:buNone/>
              <a:defRPr/>
            </a:pPr>
            <a:r>
              <a:rPr lang="en-US" sz="2200" b="1" dirty="0">
                <a:effectLst/>
              </a:rPr>
              <a:t> OR</a:t>
            </a:r>
          </a:p>
          <a:p>
            <a:pPr marL="457200" lvl="1" indent="0" eaLnBrk="1" hangingPunct="1">
              <a:buNone/>
              <a:defRPr/>
            </a:pPr>
            <a:endParaRPr lang="en-US" sz="1200" b="1" dirty="0">
              <a:effectLst/>
            </a:endParaRPr>
          </a:p>
          <a:p>
            <a:pPr marL="457200" lvl="1" indent="0" eaLnBrk="1" hangingPunct="1">
              <a:buNone/>
              <a:defRPr/>
            </a:pPr>
            <a:r>
              <a:rPr lang="en-US" sz="2200" b="1" dirty="0">
                <a:effectLst/>
              </a:rPr>
              <a:t>__	The filing of a report of well-being is hereby waived for the reasons stated on the record.</a:t>
            </a:r>
          </a:p>
          <a:p>
            <a:pPr marL="457200" lvl="1" indent="0" eaLnBrk="1" hangingPunct="1">
              <a:buNone/>
              <a:defRPr/>
            </a:pPr>
            <a:r>
              <a:rPr lang="en-US" sz="1800" b="1" dirty="0"/>
              <a:t>	</a:t>
            </a:r>
          </a:p>
        </p:txBody>
      </p:sp>
      <p:pic>
        <p:nvPicPr>
          <p:cNvPr id="5" name="Picture 4"/>
          <p:cNvPicPr>
            <a:picLocks noChangeAspect="1"/>
          </p:cNvPicPr>
          <p:nvPr/>
        </p:nvPicPr>
        <p:blipFill>
          <a:blip r:embed="rId3"/>
          <a:stretch>
            <a:fillRect/>
          </a:stretch>
        </p:blipFill>
        <p:spPr>
          <a:xfrm>
            <a:off x="6705389" y="6248400"/>
            <a:ext cx="2438611" cy="495300"/>
          </a:xfrm>
          <a:prstGeom prst="rect">
            <a:avLst/>
          </a:prstGeom>
        </p:spPr>
      </p:pic>
      <p:pic>
        <p:nvPicPr>
          <p:cNvPr id="6" name="Picture 5" descr="http://staging.justia.com/domains/falconlawgroup-com/index_02.jpg"/>
          <p:cNvPicPr/>
          <p:nvPr/>
        </p:nvPicPr>
        <p:blipFill rotWithShape="1">
          <a:blip r:embed="rId4" cstate="print">
            <a:biLevel thresh="50000"/>
            <a:extLst>
              <a:ext uri="{28A0092B-C50C-407E-A947-70E740481C1C}">
                <a14:useLocalDpi xmlns:a14="http://schemas.microsoft.com/office/drawing/2010/main" val="0"/>
              </a:ext>
            </a:extLst>
          </a:blip>
          <a:srcRect l="3249" r="89929" b="96960"/>
          <a:stretch/>
        </p:blipFill>
        <p:spPr bwMode="auto">
          <a:xfrm>
            <a:off x="6180056" y="6248400"/>
            <a:ext cx="449344" cy="38100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7EE01E7-3361-4048-B042-3511EA303F68}"/>
              </a:ext>
            </a:extLst>
          </p:cNvPr>
          <p:cNvPicPr>
            <a:picLocks noChangeAspect="1"/>
          </p:cNvPicPr>
          <p:nvPr/>
        </p:nvPicPr>
        <p:blipFill>
          <a:blip r:embed="rId5"/>
          <a:stretch>
            <a:fillRect/>
          </a:stretch>
        </p:blipFill>
        <p:spPr>
          <a:xfrm>
            <a:off x="381000" y="5528924"/>
            <a:ext cx="1471225" cy="1100476"/>
          </a:xfrm>
          <a:prstGeom prst="rect">
            <a:avLst/>
          </a:prstGeom>
        </p:spPr>
      </p:pic>
    </p:spTree>
    <p:extLst>
      <p:ext uri="{BB962C8B-B14F-4D97-AF65-F5344CB8AC3E}">
        <p14:creationId xmlns:p14="http://schemas.microsoft.com/office/powerpoint/2010/main" val="3948063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Rectangle 2"/>
          <p:cNvSpPr>
            <a:spLocks noGrp="1" noRot="1" noChangeArrowheads="1"/>
          </p:cNvSpPr>
          <p:nvPr>
            <p:ph type="title"/>
          </p:nvPr>
        </p:nvSpPr>
        <p:spPr>
          <a:xfrm>
            <a:off x="0" y="3464"/>
            <a:ext cx="9144000" cy="914400"/>
          </a:xfrm>
        </p:spPr>
        <p:txBody>
          <a:bodyPr/>
          <a:lstStyle/>
          <a:p>
            <a:pPr eaLnBrk="1" hangingPunct="1">
              <a:defRPr/>
            </a:pPr>
            <a:r>
              <a:rPr lang="en-US" altLang="en-US" sz="3200" dirty="0">
                <a:solidFill>
                  <a:schemeClr val="tx1"/>
                </a:solidFill>
                <a:effectLst/>
                <a:latin typeface="+mn-lt"/>
              </a:rPr>
              <a:t>The Guardianship Order</a:t>
            </a:r>
          </a:p>
        </p:txBody>
      </p:sp>
      <p:sp>
        <p:nvSpPr>
          <p:cNvPr id="2" name="Content Placeholder 1"/>
          <p:cNvSpPr>
            <a:spLocks noGrp="1"/>
          </p:cNvSpPr>
          <p:nvPr>
            <p:ph idx="1"/>
          </p:nvPr>
        </p:nvSpPr>
        <p:spPr>
          <a:xfrm>
            <a:off x="381000" y="917864"/>
            <a:ext cx="8305800" cy="4500901"/>
          </a:xfrm>
        </p:spPr>
        <p:txBody>
          <a:bodyPr/>
          <a:lstStyle/>
          <a:p>
            <a:pPr marL="457200" lvl="1" indent="0" eaLnBrk="1" hangingPunct="1">
              <a:buNone/>
              <a:defRPr/>
            </a:pPr>
            <a:r>
              <a:rPr lang="en-US" sz="2000" b="1" dirty="0">
                <a:solidFill>
                  <a:srgbClr val="FF0000"/>
                </a:solidFill>
                <a:effectLst/>
              </a:rPr>
              <a:t>REPORTING AS TO THE ESTATE</a:t>
            </a:r>
            <a:r>
              <a:rPr lang="en-US" sz="2000" b="1" dirty="0">
                <a:effectLst/>
              </a:rPr>
              <a:t> (PROPERTY):</a:t>
            </a:r>
          </a:p>
          <a:p>
            <a:pPr marL="457200" lvl="1" indent="0" eaLnBrk="1" hangingPunct="1">
              <a:buNone/>
              <a:defRPr/>
            </a:pPr>
            <a:endParaRPr lang="en-US" sz="2000" b="1" dirty="0">
              <a:effectLst/>
            </a:endParaRPr>
          </a:p>
          <a:p>
            <a:pPr marL="457200" lvl="1" indent="0" eaLnBrk="1" hangingPunct="1">
              <a:buNone/>
              <a:defRPr/>
            </a:pPr>
            <a:r>
              <a:rPr lang="en-US" sz="2000" b="1" dirty="0">
                <a:effectLst/>
              </a:rPr>
              <a:t>	</a:t>
            </a:r>
            <a:r>
              <a:rPr lang="en-US" sz="1800" b="1" dirty="0">
                <a:effectLst/>
              </a:rPr>
              <a:t>[NAME2]  and [NAME3] , Co-Guardians of the Estate, are hereby directed to file [  ] each year [  ] every other year or</a:t>
            </a:r>
          </a:p>
          <a:p>
            <a:pPr marL="457200" lvl="1" indent="0" eaLnBrk="1" hangingPunct="1">
              <a:buNone/>
              <a:defRPr/>
            </a:pPr>
            <a:r>
              <a:rPr lang="en-US" sz="1800" b="1" dirty="0">
                <a:effectLst/>
              </a:rPr>
              <a:t>[  ]  ______________________, along with a Report of Guardian Cover Page.  </a:t>
            </a:r>
          </a:p>
          <a:p>
            <a:pPr marL="457200" lvl="1" indent="0" eaLnBrk="1" hangingPunct="1">
              <a:buNone/>
              <a:defRPr/>
            </a:pPr>
            <a:r>
              <a:rPr lang="en-US" sz="1800" b="1" dirty="0">
                <a:effectLst/>
              </a:rPr>
              <a:t>[   ]	Formal accounting (presumptive if guardianship estate valued over 	$5,000,000)  </a:t>
            </a:r>
          </a:p>
          <a:p>
            <a:pPr marL="457200" lvl="1" indent="0" eaLnBrk="1" hangingPunct="1">
              <a:buNone/>
              <a:defRPr/>
            </a:pPr>
            <a:r>
              <a:rPr lang="en-US" sz="1800" b="1" dirty="0">
                <a:effectLst/>
              </a:rPr>
              <a:t>[   ]	Comprehensive accounting (presumptive if guardianship estate valued 	between ($1,000,000-$5,000,000)</a:t>
            </a:r>
          </a:p>
          <a:p>
            <a:pPr marL="457200" lvl="1" indent="0" eaLnBrk="1" hangingPunct="1">
              <a:buNone/>
              <a:defRPr/>
            </a:pPr>
            <a:r>
              <a:rPr lang="en-US" sz="1800" b="1" dirty="0">
                <a:effectLst/>
              </a:rPr>
              <a:t>[   ]	EZ accounting (presumptive if guardianship estate valued under 	$1,000,000)</a:t>
            </a:r>
          </a:p>
          <a:p>
            <a:pPr marL="457200" lvl="1" indent="0" eaLnBrk="1" hangingPunct="1">
              <a:buNone/>
              <a:defRPr/>
            </a:pPr>
            <a:r>
              <a:rPr lang="en-US" sz="1800" b="1" dirty="0">
                <a:effectLst/>
              </a:rPr>
              <a:t>[   ]	Copy of the Social Security Representative Payee report (presumptive if a 	guardian is also representative payee for Social Security benefits and 	[NAME1]  has no other assets or income.)</a:t>
            </a:r>
          </a:p>
          <a:p>
            <a:pPr marL="457200" lvl="1" indent="0" eaLnBrk="1" hangingPunct="1">
              <a:buNone/>
              <a:defRPr/>
            </a:pPr>
            <a:r>
              <a:rPr lang="en-US" sz="1800" b="1" dirty="0"/>
              <a:t>	</a:t>
            </a:r>
          </a:p>
        </p:txBody>
      </p:sp>
      <p:pic>
        <p:nvPicPr>
          <p:cNvPr id="5" name="Picture 4"/>
          <p:cNvPicPr>
            <a:picLocks noChangeAspect="1"/>
          </p:cNvPicPr>
          <p:nvPr/>
        </p:nvPicPr>
        <p:blipFill>
          <a:blip r:embed="rId3"/>
          <a:stretch>
            <a:fillRect/>
          </a:stretch>
        </p:blipFill>
        <p:spPr>
          <a:xfrm>
            <a:off x="6705389" y="6248400"/>
            <a:ext cx="2438611" cy="495300"/>
          </a:xfrm>
          <a:prstGeom prst="rect">
            <a:avLst/>
          </a:prstGeom>
        </p:spPr>
      </p:pic>
      <p:pic>
        <p:nvPicPr>
          <p:cNvPr id="6" name="Picture 5" descr="http://staging.justia.com/domains/falconlawgroup-com/index_02.jpg"/>
          <p:cNvPicPr/>
          <p:nvPr/>
        </p:nvPicPr>
        <p:blipFill rotWithShape="1">
          <a:blip r:embed="rId4" cstate="print">
            <a:biLevel thresh="50000"/>
            <a:extLst>
              <a:ext uri="{28A0092B-C50C-407E-A947-70E740481C1C}">
                <a14:useLocalDpi xmlns:a14="http://schemas.microsoft.com/office/drawing/2010/main" val="0"/>
              </a:ext>
            </a:extLst>
          </a:blip>
          <a:srcRect l="3249" r="89929" b="96960"/>
          <a:stretch/>
        </p:blipFill>
        <p:spPr bwMode="auto">
          <a:xfrm>
            <a:off x="6180056" y="6248400"/>
            <a:ext cx="449344" cy="38100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7EE01E7-3361-4048-B042-3511EA303F68}"/>
              </a:ext>
            </a:extLst>
          </p:cNvPr>
          <p:cNvPicPr>
            <a:picLocks noChangeAspect="1"/>
          </p:cNvPicPr>
          <p:nvPr/>
        </p:nvPicPr>
        <p:blipFill>
          <a:blip r:embed="rId5"/>
          <a:stretch>
            <a:fillRect/>
          </a:stretch>
        </p:blipFill>
        <p:spPr>
          <a:xfrm>
            <a:off x="381000" y="5528924"/>
            <a:ext cx="1471225" cy="1100476"/>
          </a:xfrm>
          <a:prstGeom prst="rect">
            <a:avLst/>
          </a:prstGeom>
        </p:spPr>
      </p:pic>
    </p:spTree>
    <p:extLst>
      <p:ext uri="{BB962C8B-B14F-4D97-AF65-F5344CB8AC3E}">
        <p14:creationId xmlns:p14="http://schemas.microsoft.com/office/powerpoint/2010/main" val="4061116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92991" y="304800"/>
            <a:ext cx="5158017" cy="5224124"/>
          </a:xfrm>
        </p:spPr>
        <p:txBody>
          <a:bodyPr/>
          <a:lstStyle/>
          <a:p>
            <a:pPr marL="457200" lvl="1" indent="0" eaLnBrk="1" hangingPunct="1">
              <a:buNone/>
              <a:defRPr/>
            </a:pPr>
            <a:r>
              <a:rPr lang="en-US" sz="3600" b="1" dirty="0">
                <a:effectLst/>
              </a:rPr>
              <a:t>What we will cover</a:t>
            </a:r>
          </a:p>
          <a:p>
            <a:pPr marL="457200" lvl="1" indent="0" algn="ctr" eaLnBrk="1" hangingPunct="1">
              <a:buNone/>
              <a:defRPr/>
            </a:pPr>
            <a:endParaRPr lang="en-US" sz="1800" b="1" dirty="0">
              <a:effectLst/>
            </a:endParaRPr>
          </a:p>
          <a:p>
            <a:pPr>
              <a:spcBef>
                <a:spcPct val="50000"/>
              </a:spcBef>
              <a:buSzPct val="60000"/>
            </a:pPr>
            <a:r>
              <a:rPr lang="en-US" altLang="en-US" sz="2400" b="1" dirty="0">
                <a:effectLst>
                  <a:outerShdw blurRad="38100" dist="38100" dir="2700000" algn="tl">
                    <a:srgbClr val="000000">
                      <a:alpha val="43137"/>
                    </a:srgbClr>
                  </a:outerShdw>
                </a:effectLst>
              </a:rPr>
              <a:t>What is a Guardianship</a:t>
            </a:r>
          </a:p>
          <a:p>
            <a:pPr>
              <a:spcBef>
                <a:spcPct val="50000"/>
              </a:spcBef>
              <a:buSzPct val="60000"/>
            </a:pPr>
            <a:r>
              <a:rPr lang="en-US" altLang="en-US" sz="2400" b="1" dirty="0">
                <a:effectLst>
                  <a:outerShdw blurRad="38100" dist="38100" dir="2700000" algn="tl">
                    <a:srgbClr val="000000">
                      <a:alpha val="43137"/>
                    </a:srgbClr>
                  </a:outerShdw>
                </a:effectLst>
              </a:rPr>
              <a:t>Types of Guardianship</a:t>
            </a:r>
          </a:p>
          <a:p>
            <a:pPr>
              <a:spcBef>
                <a:spcPct val="50000"/>
              </a:spcBef>
              <a:buSzPct val="60000"/>
            </a:pPr>
            <a:r>
              <a:rPr lang="en-US" altLang="en-US" sz="2400" b="1" dirty="0">
                <a:effectLst>
                  <a:outerShdw blurRad="38100" dist="38100" dir="2700000" algn="tl">
                    <a:srgbClr val="000000">
                      <a:alpha val="43137"/>
                    </a:srgbClr>
                  </a:outerShdw>
                </a:effectLst>
              </a:rPr>
              <a:t>How do you become a Guardian</a:t>
            </a:r>
          </a:p>
          <a:p>
            <a:pPr>
              <a:spcBef>
                <a:spcPct val="50000"/>
              </a:spcBef>
              <a:buSzPct val="60000"/>
            </a:pPr>
            <a:r>
              <a:rPr lang="en-US" sz="2400" b="1" dirty="0">
                <a:effectLst>
                  <a:outerShdw blurRad="38100" dist="38100" dir="2700000" algn="tl">
                    <a:srgbClr val="000000">
                      <a:alpha val="43137"/>
                    </a:srgbClr>
                  </a:outerShdw>
                </a:effectLst>
              </a:rPr>
              <a:t>The Guardianship Order</a:t>
            </a:r>
          </a:p>
          <a:p>
            <a:pPr>
              <a:spcBef>
                <a:spcPct val="50000"/>
              </a:spcBef>
              <a:buSzPct val="60000"/>
            </a:pPr>
            <a:r>
              <a:rPr lang="en-US" sz="2400" b="1" dirty="0">
                <a:effectLst>
                  <a:outerShdw blurRad="38100" dist="38100" dir="2700000" algn="tl">
                    <a:srgbClr val="000000">
                      <a:alpha val="43137"/>
                    </a:srgbClr>
                  </a:outerShdw>
                </a:effectLst>
              </a:rPr>
              <a:t>Basic Responsibilities</a:t>
            </a:r>
          </a:p>
          <a:p>
            <a:pPr lvl="1" eaLnBrk="1" hangingPunct="1">
              <a:defRPr/>
            </a:pPr>
            <a:r>
              <a:rPr lang="en-US" sz="2400" b="1" dirty="0">
                <a:effectLst>
                  <a:outerShdw blurRad="38100" dist="38100" dir="2700000" algn="tl">
                    <a:srgbClr val="000000">
                      <a:alpha val="43137"/>
                    </a:srgbClr>
                  </a:outerShdw>
                </a:effectLst>
              </a:rPr>
              <a:t>Dos and Don’ts</a:t>
            </a:r>
          </a:p>
          <a:p>
            <a:pPr lvl="1" eaLnBrk="1" hangingPunct="1">
              <a:defRPr/>
            </a:pPr>
            <a:r>
              <a:rPr lang="en-US" sz="2400" b="1" dirty="0">
                <a:effectLst>
                  <a:outerShdw blurRad="38100" dist="38100" dir="2700000" algn="tl">
                    <a:srgbClr val="000000">
                      <a:alpha val="43137"/>
                    </a:srgbClr>
                  </a:outerShdw>
                </a:effectLst>
              </a:rPr>
              <a:t>The Reporting Forms</a:t>
            </a:r>
          </a:p>
          <a:p>
            <a:pPr lvl="1" eaLnBrk="1" hangingPunct="1">
              <a:defRPr/>
            </a:pPr>
            <a:r>
              <a:rPr lang="en-US" sz="2400" b="1" dirty="0">
                <a:effectLst>
                  <a:outerShdw blurRad="38100" dist="38100" dir="2700000" algn="tl">
                    <a:srgbClr val="000000">
                      <a:alpha val="43137"/>
                    </a:srgbClr>
                  </a:outerShdw>
                </a:effectLst>
              </a:rPr>
              <a:t>Know The Programs</a:t>
            </a:r>
          </a:p>
          <a:p>
            <a:pPr lvl="1" eaLnBrk="1" hangingPunct="1">
              <a:defRPr/>
            </a:pPr>
            <a:r>
              <a:rPr lang="en-US" sz="2400" b="1" dirty="0">
                <a:effectLst>
                  <a:outerShdw blurRad="38100" dist="38100" dir="2700000" algn="tl">
                    <a:srgbClr val="000000">
                      <a:alpha val="43137"/>
                    </a:srgbClr>
                  </a:outerShdw>
                </a:effectLst>
              </a:rPr>
              <a:t>Your Questions</a:t>
            </a:r>
          </a:p>
          <a:p>
            <a:pPr lvl="1" eaLnBrk="1" hangingPunct="1">
              <a:defRPr/>
            </a:pPr>
            <a:endParaRPr lang="en-US" b="1" dirty="0">
              <a:effectLst/>
            </a:endParaRPr>
          </a:p>
          <a:p>
            <a:pPr lvl="1" eaLnBrk="1" hangingPunct="1">
              <a:defRPr/>
            </a:pPr>
            <a:endParaRPr lang="en-US" b="1" dirty="0"/>
          </a:p>
        </p:txBody>
      </p:sp>
      <p:pic>
        <p:nvPicPr>
          <p:cNvPr id="5" name="Picture 4"/>
          <p:cNvPicPr>
            <a:picLocks noChangeAspect="1"/>
          </p:cNvPicPr>
          <p:nvPr/>
        </p:nvPicPr>
        <p:blipFill>
          <a:blip r:embed="rId3"/>
          <a:stretch>
            <a:fillRect/>
          </a:stretch>
        </p:blipFill>
        <p:spPr>
          <a:xfrm>
            <a:off x="6705389" y="6248400"/>
            <a:ext cx="2438611" cy="495300"/>
          </a:xfrm>
          <a:prstGeom prst="rect">
            <a:avLst/>
          </a:prstGeom>
        </p:spPr>
      </p:pic>
      <p:pic>
        <p:nvPicPr>
          <p:cNvPr id="6" name="Picture 5" descr="http://staging.justia.com/domains/falconlawgroup-com/index_02.jpg"/>
          <p:cNvPicPr/>
          <p:nvPr/>
        </p:nvPicPr>
        <p:blipFill rotWithShape="1">
          <a:blip r:embed="rId4" cstate="print">
            <a:biLevel thresh="50000"/>
            <a:extLst>
              <a:ext uri="{28A0092B-C50C-407E-A947-70E740481C1C}">
                <a14:useLocalDpi xmlns:a14="http://schemas.microsoft.com/office/drawing/2010/main" val="0"/>
              </a:ext>
            </a:extLst>
          </a:blip>
          <a:srcRect l="3249" r="89929" b="96960"/>
          <a:stretch/>
        </p:blipFill>
        <p:spPr bwMode="auto">
          <a:xfrm>
            <a:off x="6180056" y="6248400"/>
            <a:ext cx="449344" cy="38100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7EE01E7-3361-4048-B042-3511EA303F68}"/>
              </a:ext>
            </a:extLst>
          </p:cNvPr>
          <p:cNvPicPr>
            <a:picLocks noChangeAspect="1"/>
          </p:cNvPicPr>
          <p:nvPr/>
        </p:nvPicPr>
        <p:blipFill>
          <a:blip r:embed="rId5"/>
          <a:stretch>
            <a:fillRect/>
          </a:stretch>
        </p:blipFill>
        <p:spPr>
          <a:xfrm>
            <a:off x="381000" y="5528924"/>
            <a:ext cx="1471225" cy="1100476"/>
          </a:xfrm>
          <a:prstGeom prst="rect">
            <a:avLst/>
          </a:prstGeom>
        </p:spPr>
      </p:pic>
    </p:spTree>
    <p:extLst>
      <p:ext uri="{BB962C8B-B14F-4D97-AF65-F5344CB8AC3E}">
        <p14:creationId xmlns:p14="http://schemas.microsoft.com/office/powerpoint/2010/main" val="3426843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Rectangle 2"/>
          <p:cNvSpPr>
            <a:spLocks noGrp="1" noRot="1" noChangeArrowheads="1"/>
          </p:cNvSpPr>
          <p:nvPr>
            <p:ph type="title"/>
          </p:nvPr>
        </p:nvSpPr>
        <p:spPr>
          <a:xfrm>
            <a:off x="0" y="3464"/>
            <a:ext cx="9144000" cy="914400"/>
          </a:xfrm>
        </p:spPr>
        <p:txBody>
          <a:bodyPr/>
          <a:lstStyle/>
          <a:p>
            <a:pPr eaLnBrk="1" hangingPunct="1">
              <a:defRPr/>
            </a:pPr>
            <a:r>
              <a:rPr lang="en-US" altLang="en-US" sz="3200" dirty="0">
                <a:solidFill>
                  <a:schemeClr val="tx1"/>
                </a:solidFill>
                <a:effectLst/>
                <a:latin typeface="+mn-lt"/>
              </a:rPr>
              <a:t>The Guardianship Order</a:t>
            </a:r>
          </a:p>
        </p:txBody>
      </p:sp>
      <p:sp>
        <p:nvSpPr>
          <p:cNvPr id="2" name="Content Placeholder 1"/>
          <p:cNvSpPr>
            <a:spLocks noGrp="1"/>
          </p:cNvSpPr>
          <p:nvPr>
            <p:ph idx="1"/>
          </p:nvPr>
        </p:nvSpPr>
        <p:spPr>
          <a:xfrm>
            <a:off x="904875" y="1447800"/>
            <a:ext cx="7334250" cy="3823374"/>
          </a:xfrm>
        </p:spPr>
        <p:txBody>
          <a:bodyPr/>
          <a:lstStyle/>
          <a:p>
            <a:pPr marL="457200" lvl="1" indent="0" eaLnBrk="1" hangingPunct="1">
              <a:buNone/>
              <a:defRPr/>
            </a:pPr>
            <a:r>
              <a:rPr lang="en-US" sz="2400" b="1" dirty="0">
                <a:effectLst/>
              </a:rPr>
              <a:t>The report or </a:t>
            </a:r>
            <a:r>
              <a:rPr lang="en-US" sz="2400" b="1" dirty="0">
                <a:solidFill>
                  <a:srgbClr val="FF0000"/>
                </a:solidFill>
                <a:effectLst/>
              </a:rPr>
              <a:t>reports are to be filed not later than  </a:t>
            </a:r>
            <a:r>
              <a:rPr lang="en-US" sz="2400" b="1" dirty="0">
                <a:effectLst/>
              </a:rPr>
              <a:t>__  days after the anniversary date of this Judgment with the [Name of County] County Surrogate.  The report or reports shall be filed by the Surrogate and shall be made available by the Surrogate to any party in interest entitled to review pursuant to R. 1:38-3(e), as well as to the following parties or persons: ___________________________________________</a:t>
            </a:r>
          </a:p>
          <a:p>
            <a:pPr marL="457200" lvl="1" indent="0" eaLnBrk="1" hangingPunct="1">
              <a:buNone/>
              <a:defRPr/>
            </a:pPr>
            <a:r>
              <a:rPr lang="en-US" sz="2400" b="1" dirty="0">
                <a:effectLst/>
              </a:rPr>
              <a:t>___________________________________________</a:t>
            </a:r>
          </a:p>
        </p:txBody>
      </p:sp>
      <p:pic>
        <p:nvPicPr>
          <p:cNvPr id="5" name="Picture 4"/>
          <p:cNvPicPr>
            <a:picLocks noChangeAspect="1"/>
          </p:cNvPicPr>
          <p:nvPr/>
        </p:nvPicPr>
        <p:blipFill>
          <a:blip r:embed="rId3"/>
          <a:stretch>
            <a:fillRect/>
          </a:stretch>
        </p:blipFill>
        <p:spPr>
          <a:xfrm>
            <a:off x="6705389" y="6248400"/>
            <a:ext cx="2438611" cy="495300"/>
          </a:xfrm>
          <a:prstGeom prst="rect">
            <a:avLst/>
          </a:prstGeom>
        </p:spPr>
      </p:pic>
      <p:pic>
        <p:nvPicPr>
          <p:cNvPr id="6" name="Picture 5" descr="http://staging.justia.com/domains/falconlawgroup-com/index_02.jpg"/>
          <p:cNvPicPr/>
          <p:nvPr/>
        </p:nvPicPr>
        <p:blipFill rotWithShape="1">
          <a:blip r:embed="rId4" cstate="print">
            <a:biLevel thresh="50000"/>
            <a:extLst>
              <a:ext uri="{28A0092B-C50C-407E-A947-70E740481C1C}">
                <a14:useLocalDpi xmlns:a14="http://schemas.microsoft.com/office/drawing/2010/main" val="0"/>
              </a:ext>
            </a:extLst>
          </a:blip>
          <a:srcRect l="3249" r="89929" b="96960"/>
          <a:stretch/>
        </p:blipFill>
        <p:spPr bwMode="auto">
          <a:xfrm>
            <a:off x="6180056" y="6248400"/>
            <a:ext cx="449344" cy="38100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7EE01E7-3361-4048-B042-3511EA303F68}"/>
              </a:ext>
            </a:extLst>
          </p:cNvPr>
          <p:cNvPicPr>
            <a:picLocks noChangeAspect="1"/>
          </p:cNvPicPr>
          <p:nvPr/>
        </p:nvPicPr>
        <p:blipFill>
          <a:blip r:embed="rId5"/>
          <a:stretch>
            <a:fillRect/>
          </a:stretch>
        </p:blipFill>
        <p:spPr>
          <a:xfrm>
            <a:off x="381000" y="5528924"/>
            <a:ext cx="1471225" cy="1100476"/>
          </a:xfrm>
          <a:prstGeom prst="rect">
            <a:avLst/>
          </a:prstGeom>
        </p:spPr>
      </p:pic>
    </p:spTree>
    <p:extLst>
      <p:ext uri="{BB962C8B-B14F-4D97-AF65-F5344CB8AC3E}">
        <p14:creationId xmlns:p14="http://schemas.microsoft.com/office/powerpoint/2010/main" val="3889399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Rectangle 2"/>
          <p:cNvSpPr>
            <a:spLocks noGrp="1" noRot="1" noChangeArrowheads="1"/>
          </p:cNvSpPr>
          <p:nvPr>
            <p:ph type="title"/>
          </p:nvPr>
        </p:nvSpPr>
        <p:spPr>
          <a:xfrm>
            <a:off x="0" y="3464"/>
            <a:ext cx="9144000" cy="914400"/>
          </a:xfrm>
        </p:spPr>
        <p:txBody>
          <a:bodyPr/>
          <a:lstStyle/>
          <a:p>
            <a:pPr eaLnBrk="1" hangingPunct="1">
              <a:defRPr/>
            </a:pPr>
            <a:r>
              <a:rPr lang="en-US" altLang="en-US" sz="3200" dirty="0">
                <a:solidFill>
                  <a:schemeClr val="tx1"/>
                </a:solidFill>
                <a:effectLst/>
                <a:latin typeface="+mn-lt"/>
              </a:rPr>
              <a:t>The Guardianship Order</a:t>
            </a:r>
          </a:p>
        </p:txBody>
      </p:sp>
      <p:sp>
        <p:nvSpPr>
          <p:cNvPr id="2" name="Content Placeholder 1"/>
          <p:cNvSpPr>
            <a:spLocks noGrp="1"/>
          </p:cNvSpPr>
          <p:nvPr>
            <p:ph idx="1"/>
          </p:nvPr>
        </p:nvSpPr>
        <p:spPr>
          <a:xfrm>
            <a:off x="609600" y="1651914"/>
            <a:ext cx="8000999" cy="3224885"/>
          </a:xfrm>
        </p:spPr>
        <p:txBody>
          <a:bodyPr/>
          <a:lstStyle/>
          <a:p>
            <a:pPr marL="457200" lvl="1" indent="0" eaLnBrk="1" hangingPunct="1">
              <a:buNone/>
              <a:defRPr/>
            </a:pPr>
            <a:r>
              <a:rPr lang="en-US" sz="2200" b="1" dirty="0">
                <a:effectLst/>
              </a:rPr>
              <a:t>[NAME2]  and [NAME3] , Co-Guardians of the Person and Estate, are hereby directed to advise the [Name of County] County Surrogate within __ days of </a:t>
            </a:r>
            <a:r>
              <a:rPr lang="en-US" sz="2200" b="1" dirty="0">
                <a:solidFill>
                  <a:srgbClr val="FF0000"/>
                </a:solidFill>
                <a:effectLst/>
              </a:rPr>
              <a:t>any changes in the address</a:t>
            </a:r>
            <a:r>
              <a:rPr lang="en-US" sz="2200" b="1" dirty="0">
                <a:effectLst/>
              </a:rPr>
              <a:t> or telephone of himself or herself or [NAME1] , or within 30 days of [NAME1] ’s death or of any major change in status or health.  If [NAME1] dies during the guardianship, the Co-Guardians will notify the [Name of County] County Surrogate in writing and forward a copy of the death certificate upon receipt. </a:t>
            </a:r>
          </a:p>
        </p:txBody>
      </p:sp>
      <p:pic>
        <p:nvPicPr>
          <p:cNvPr id="5" name="Picture 4"/>
          <p:cNvPicPr>
            <a:picLocks noChangeAspect="1"/>
          </p:cNvPicPr>
          <p:nvPr/>
        </p:nvPicPr>
        <p:blipFill>
          <a:blip r:embed="rId3"/>
          <a:stretch>
            <a:fillRect/>
          </a:stretch>
        </p:blipFill>
        <p:spPr>
          <a:xfrm>
            <a:off x="6705389" y="6248400"/>
            <a:ext cx="2438611" cy="495300"/>
          </a:xfrm>
          <a:prstGeom prst="rect">
            <a:avLst/>
          </a:prstGeom>
        </p:spPr>
      </p:pic>
      <p:pic>
        <p:nvPicPr>
          <p:cNvPr id="6" name="Picture 5" descr="http://staging.justia.com/domains/falconlawgroup-com/index_02.jpg"/>
          <p:cNvPicPr/>
          <p:nvPr/>
        </p:nvPicPr>
        <p:blipFill rotWithShape="1">
          <a:blip r:embed="rId4" cstate="print">
            <a:biLevel thresh="50000"/>
            <a:extLst>
              <a:ext uri="{28A0092B-C50C-407E-A947-70E740481C1C}">
                <a14:useLocalDpi xmlns:a14="http://schemas.microsoft.com/office/drawing/2010/main" val="0"/>
              </a:ext>
            </a:extLst>
          </a:blip>
          <a:srcRect l="3249" r="89929" b="96960"/>
          <a:stretch/>
        </p:blipFill>
        <p:spPr bwMode="auto">
          <a:xfrm>
            <a:off x="6180056" y="6248400"/>
            <a:ext cx="449344" cy="38100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7EE01E7-3361-4048-B042-3511EA303F68}"/>
              </a:ext>
            </a:extLst>
          </p:cNvPr>
          <p:cNvPicPr>
            <a:picLocks noChangeAspect="1"/>
          </p:cNvPicPr>
          <p:nvPr/>
        </p:nvPicPr>
        <p:blipFill>
          <a:blip r:embed="rId5"/>
          <a:stretch>
            <a:fillRect/>
          </a:stretch>
        </p:blipFill>
        <p:spPr>
          <a:xfrm>
            <a:off x="381000" y="5528924"/>
            <a:ext cx="1471225" cy="1100476"/>
          </a:xfrm>
          <a:prstGeom prst="rect">
            <a:avLst/>
          </a:prstGeom>
        </p:spPr>
      </p:pic>
    </p:spTree>
    <p:extLst>
      <p:ext uri="{BB962C8B-B14F-4D97-AF65-F5344CB8AC3E}">
        <p14:creationId xmlns:p14="http://schemas.microsoft.com/office/powerpoint/2010/main" val="4288246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Rectangle 2"/>
          <p:cNvSpPr>
            <a:spLocks noGrp="1" noRot="1" noChangeArrowheads="1"/>
          </p:cNvSpPr>
          <p:nvPr>
            <p:ph type="title"/>
          </p:nvPr>
        </p:nvSpPr>
        <p:spPr>
          <a:xfrm>
            <a:off x="0" y="0"/>
            <a:ext cx="9144000" cy="914400"/>
          </a:xfrm>
        </p:spPr>
        <p:txBody>
          <a:bodyPr/>
          <a:lstStyle/>
          <a:p>
            <a:pPr eaLnBrk="1" hangingPunct="1">
              <a:defRPr/>
            </a:pPr>
            <a:r>
              <a:rPr lang="en-US" sz="3200" dirty="0">
                <a:solidFill>
                  <a:schemeClr val="tx1"/>
                </a:solidFill>
                <a:effectLst/>
              </a:rPr>
              <a:t>Responsibilities - Person</a:t>
            </a:r>
            <a:endParaRPr lang="en-US" altLang="en-US" sz="3200" dirty="0">
              <a:solidFill>
                <a:schemeClr val="tx1"/>
              </a:solidFill>
              <a:effectLst/>
              <a:latin typeface="+mn-lt"/>
            </a:endParaRPr>
          </a:p>
        </p:txBody>
      </p:sp>
      <p:sp>
        <p:nvSpPr>
          <p:cNvPr id="2" name="Content Placeholder 1"/>
          <p:cNvSpPr>
            <a:spLocks noGrp="1"/>
          </p:cNvSpPr>
          <p:nvPr>
            <p:ph idx="1"/>
          </p:nvPr>
        </p:nvSpPr>
        <p:spPr>
          <a:xfrm>
            <a:off x="609600" y="1219200"/>
            <a:ext cx="7924800" cy="3640762"/>
          </a:xfrm>
        </p:spPr>
        <p:txBody>
          <a:bodyPr/>
          <a:lstStyle/>
          <a:p>
            <a:pPr marL="457200" lvl="1" indent="0" eaLnBrk="1" hangingPunct="1">
              <a:buNone/>
              <a:defRPr/>
            </a:pPr>
            <a:r>
              <a:rPr lang="en-US" sz="2400" b="1" u="sng" dirty="0">
                <a:solidFill>
                  <a:srgbClr val="92D050"/>
                </a:solidFill>
                <a:effectLst/>
              </a:rPr>
              <a:t>DO</a:t>
            </a:r>
            <a:r>
              <a:rPr lang="en-US" sz="2400" b="1" dirty="0">
                <a:effectLst/>
              </a:rPr>
              <a:t>:</a:t>
            </a:r>
          </a:p>
          <a:p>
            <a:pPr marL="457200" lvl="1" indent="0" eaLnBrk="1" hangingPunct="1">
              <a:buNone/>
              <a:defRPr/>
            </a:pPr>
            <a:endParaRPr lang="en-US" sz="1400" b="1" dirty="0">
              <a:effectLst/>
            </a:endParaRPr>
          </a:p>
          <a:p>
            <a:pPr lvl="1" eaLnBrk="1" hangingPunct="1">
              <a:defRPr/>
            </a:pPr>
            <a:r>
              <a:rPr lang="en-US" sz="2400" b="1" dirty="0">
                <a:effectLst/>
              </a:rPr>
              <a:t>Advocate for the ward’s independence</a:t>
            </a:r>
          </a:p>
          <a:p>
            <a:pPr lvl="1" eaLnBrk="1" hangingPunct="1">
              <a:defRPr/>
            </a:pPr>
            <a:r>
              <a:rPr lang="en-US" sz="2400" b="1" dirty="0">
                <a:effectLst/>
              </a:rPr>
              <a:t>Discuss decisions with the ward</a:t>
            </a:r>
          </a:p>
          <a:p>
            <a:pPr lvl="1" eaLnBrk="1" hangingPunct="1">
              <a:defRPr/>
            </a:pPr>
            <a:r>
              <a:rPr lang="en-US" sz="2400" b="1" dirty="0">
                <a:effectLst/>
              </a:rPr>
              <a:t>If you don’t know the ward’s preferences or the preferences are potentially harmful, make decisions in the ward’s best interest</a:t>
            </a:r>
          </a:p>
          <a:p>
            <a:pPr lvl="1" eaLnBrk="1" hangingPunct="1">
              <a:defRPr/>
            </a:pPr>
            <a:r>
              <a:rPr lang="en-US" sz="2400" b="1" dirty="0">
                <a:effectLst/>
              </a:rPr>
              <a:t>Arrange services for the ward’s health, education, and welfare</a:t>
            </a:r>
          </a:p>
        </p:txBody>
      </p:sp>
      <p:pic>
        <p:nvPicPr>
          <p:cNvPr id="5" name="Picture 4"/>
          <p:cNvPicPr>
            <a:picLocks noChangeAspect="1"/>
          </p:cNvPicPr>
          <p:nvPr/>
        </p:nvPicPr>
        <p:blipFill>
          <a:blip r:embed="rId3"/>
          <a:stretch>
            <a:fillRect/>
          </a:stretch>
        </p:blipFill>
        <p:spPr>
          <a:xfrm>
            <a:off x="6705389" y="6248400"/>
            <a:ext cx="2438611" cy="495300"/>
          </a:xfrm>
          <a:prstGeom prst="rect">
            <a:avLst/>
          </a:prstGeom>
        </p:spPr>
      </p:pic>
      <p:pic>
        <p:nvPicPr>
          <p:cNvPr id="6" name="Picture 5" descr="http://staging.justia.com/domains/falconlawgroup-com/index_02.jpg"/>
          <p:cNvPicPr/>
          <p:nvPr/>
        </p:nvPicPr>
        <p:blipFill rotWithShape="1">
          <a:blip r:embed="rId4" cstate="print">
            <a:biLevel thresh="50000"/>
            <a:extLst>
              <a:ext uri="{28A0092B-C50C-407E-A947-70E740481C1C}">
                <a14:useLocalDpi xmlns:a14="http://schemas.microsoft.com/office/drawing/2010/main" val="0"/>
              </a:ext>
            </a:extLst>
          </a:blip>
          <a:srcRect l="3249" r="89929" b="96960"/>
          <a:stretch/>
        </p:blipFill>
        <p:spPr bwMode="auto">
          <a:xfrm>
            <a:off x="6180056" y="6248400"/>
            <a:ext cx="449344" cy="38100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7EE01E7-3361-4048-B042-3511EA303F68}"/>
              </a:ext>
            </a:extLst>
          </p:cNvPr>
          <p:cNvPicPr>
            <a:picLocks noChangeAspect="1"/>
          </p:cNvPicPr>
          <p:nvPr/>
        </p:nvPicPr>
        <p:blipFill>
          <a:blip r:embed="rId5"/>
          <a:stretch>
            <a:fillRect/>
          </a:stretch>
        </p:blipFill>
        <p:spPr>
          <a:xfrm>
            <a:off x="381000" y="5528924"/>
            <a:ext cx="1471225" cy="1100476"/>
          </a:xfrm>
          <a:prstGeom prst="rect">
            <a:avLst/>
          </a:prstGeom>
        </p:spPr>
      </p:pic>
    </p:spTree>
    <p:extLst>
      <p:ext uri="{BB962C8B-B14F-4D97-AF65-F5344CB8AC3E}">
        <p14:creationId xmlns:p14="http://schemas.microsoft.com/office/powerpoint/2010/main" val="1876530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Rectangle 2"/>
          <p:cNvSpPr>
            <a:spLocks noGrp="1" noRot="1" noChangeArrowheads="1"/>
          </p:cNvSpPr>
          <p:nvPr>
            <p:ph type="title"/>
          </p:nvPr>
        </p:nvSpPr>
        <p:spPr>
          <a:xfrm>
            <a:off x="0" y="20782"/>
            <a:ext cx="9144000" cy="914400"/>
          </a:xfrm>
        </p:spPr>
        <p:txBody>
          <a:bodyPr/>
          <a:lstStyle/>
          <a:p>
            <a:pPr eaLnBrk="1" hangingPunct="1">
              <a:defRPr/>
            </a:pPr>
            <a:r>
              <a:rPr lang="en-US" sz="3200" dirty="0">
                <a:solidFill>
                  <a:schemeClr val="tx1"/>
                </a:solidFill>
                <a:effectLst/>
              </a:rPr>
              <a:t>Responsibilities - Person</a:t>
            </a:r>
            <a:endParaRPr lang="en-US" altLang="en-US" sz="3200" dirty="0">
              <a:solidFill>
                <a:schemeClr val="tx1"/>
              </a:solidFill>
              <a:effectLst/>
              <a:latin typeface="+mn-lt"/>
            </a:endParaRPr>
          </a:p>
        </p:txBody>
      </p:sp>
      <p:sp>
        <p:nvSpPr>
          <p:cNvPr id="2" name="Content Placeholder 1"/>
          <p:cNvSpPr>
            <a:spLocks noGrp="1"/>
          </p:cNvSpPr>
          <p:nvPr>
            <p:ph idx="1"/>
          </p:nvPr>
        </p:nvSpPr>
        <p:spPr>
          <a:xfrm>
            <a:off x="819150" y="1106872"/>
            <a:ext cx="7505700" cy="4250362"/>
          </a:xfrm>
        </p:spPr>
        <p:txBody>
          <a:bodyPr/>
          <a:lstStyle/>
          <a:p>
            <a:pPr marL="457200" lvl="1" indent="0" eaLnBrk="1" hangingPunct="1">
              <a:buNone/>
              <a:defRPr/>
            </a:pPr>
            <a:r>
              <a:rPr lang="en-US" sz="2400" b="1" u="sng" dirty="0">
                <a:solidFill>
                  <a:srgbClr val="92D050"/>
                </a:solidFill>
                <a:effectLst/>
              </a:rPr>
              <a:t>DO</a:t>
            </a:r>
            <a:r>
              <a:rPr lang="en-US" sz="2400" b="1" dirty="0">
                <a:effectLst/>
              </a:rPr>
              <a:t>:</a:t>
            </a:r>
          </a:p>
          <a:p>
            <a:pPr marL="457200" lvl="1" indent="0" eaLnBrk="1" hangingPunct="1">
              <a:buNone/>
              <a:defRPr/>
            </a:pPr>
            <a:endParaRPr lang="en-US" sz="1400" b="1" dirty="0">
              <a:effectLst/>
            </a:endParaRPr>
          </a:p>
          <a:p>
            <a:pPr lvl="1" eaLnBrk="1" hangingPunct="1">
              <a:defRPr/>
            </a:pPr>
            <a:r>
              <a:rPr lang="en-US" sz="2400" b="1" dirty="0">
                <a:effectLst/>
              </a:rPr>
              <a:t>Make medical decisions for the ward, considering:</a:t>
            </a:r>
          </a:p>
          <a:p>
            <a:pPr lvl="2" eaLnBrk="1" hangingPunct="1">
              <a:defRPr/>
            </a:pPr>
            <a:r>
              <a:rPr lang="en-US" b="1" dirty="0">
                <a:effectLst/>
              </a:rPr>
              <a:t>conditions that make treatment necessary;</a:t>
            </a:r>
          </a:p>
          <a:p>
            <a:pPr lvl="2" eaLnBrk="1" hangingPunct="1">
              <a:defRPr/>
            </a:pPr>
            <a:r>
              <a:rPr lang="en-US" b="1" dirty="0">
                <a:effectLst/>
              </a:rPr>
              <a:t>incapacitated person’s preference;</a:t>
            </a:r>
          </a:p>
          <a:p>
            <a:pPr lvl="2" eaLnBrk="1" hangingPunct="1">
              <a:defRPr/>
            </a:pPr>
            <a:r>
              <a:rPr lang="en-US" b="1" dirty="0">
                <a:effectLst/>
              </a:rPr>
              <a:t>risks and benefits of all alternatives;</a:t>
            </a:r>
          </a:p>
          <a:p>
            <a:pPr lvl="2" eaLnBrk="1" hangingPunct="1">
              <a:defRPr/>
            </a:pPr>
            <a:r>
              <a:rPr lang="en-US" b="1" dirty="0">
                <a:effectLst/>
              </a:rPr>
              <a:t>time considerations for taking action;</a:t>
            </a:r>
          </a:p>
          <a:p>
            <a:pPr lvl="2" eaLnBrk="1" hangingPunct="1">
              <a:defRPr/>
            </a:pPr>
            <a:r>
              <a:rPr lang="en-US" b="1" dirty="0">
                <a:effectLst/>
              </a:rPr>
              <a:t>less restrictive alternatives; and</a:t>
            </a:r>
          </a:p>
          <a:p>
            <a:pPr lvl="2" eaLnBrk="1" hangingPunct="1">
              <a:defRPr/>
            </a:pPr>
            <a:r>
              <a:rPr lang="en-US" b="1" dirty="0">
                <a:effectLst/>
              </a:rPr>
              <a:t>additional opinions, if helpful.</a:t>
            </a:r>
          </a:p>
          <a:p>
            <a:pPr lvl="1" eaLnBrk="1" hangingPunct="1">
              <a:defRPr/>
            </a:pPr>
            <a:endParaRPr lang="en-US" sz="2400" b="1" dirty="0">
              <a:effectLst/>
            </a:endParaRPr>
          </a:p>
        </p:txBody>
      </p:sp>
      <p:pic>
        <p:nvPicPr>
          <p:cNvPr id="5" name="Picture 4"/>
          <p:cNvPicPr>
            <a:picLocks noChangeAspect="1"/>
          </p:cNvPicPr>
          <p:nvPr/>
        </p:nvPicPr>
        <p:blipFill>
          <a:blip r:embed="rId3"/>
          <a:stretch>
            <a:fillRect/>
          </a:stretch>
        </p:blipFill>
        <p:spPr>
          <a:xfrm>
            <a:off x="6705389" y="6248400"/>
            <a:ext cx="2438611" cy="495300"/>
          </a:xfrm>
          <a:prstGeom prst="rect">
            <a:avLst/>
          </a:prstGeom>
        </p:spPr>
      </p:pic>
      <p:pic>
        <p:nvPicPr>
          <p:cNvPr id="6" name="Picture 5" descr="http://staging.justia.com/domains/falconlawgroup-com/index_02.jpg"/>
          <p:cNvPicPr/>
          <p:nvPr/>
        </p:nvPicPr>
        <p:blipFill rotWithShape="1">
          <a:blip r:embed="rId4" cstate="print">
            <a:biLevel thresh="50000"/>
            <a:extLst>
              <a:ext uri="{28A0092B-C50C-407E-A947-70E740481C1C}">
                <a14:useLocalDpi xmlns:a14="http://schemas.microsoft.com/office/drawing/2010/main" val="0"/>
              </a:ext>
            </a:extLst>
          </a:blip>
          <a:srcRect l="3249" r="89929" b="96960"/>
          <a:stretch/>
        </p:blipFill>
        <p:spPr bwMode="auto">
          <a:xfrm>
            <a:off x="6180056" y="6248400"/>
            <a:ext cx="449344" cy="38100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7EE01E7-3361-4048-B042-3511EA303F68}"/>
              </a:ext>
            </a:extLst>
          </p:cNvPr>
          <p:cNvPicPr>
            <a:picLocks noChangeAspect="1"/>
          </p:cNvPicPr>
          <p:nvPr/>
        </p:nvPicPr>
        <p:blipFill>
          <a:blip r:embed="rId5"/>
          <a:stretch>
            <a:fillRect/>
          </a:stretch>
        </p:blipFill>
        <p:spPr>
          <a:xfrm>
            <a:off x="381000" y="5528924"/>
            <a:ext cx="1471225" cy="1100476"/>
          </a:xfrm>
          <a:prstGeom prst="rect">
            <a:avLst/>
          </a:prstGeom>
        </p:spPr>
      </p:pic>
    </p:spTree>
    <p:extLst>
      <p:ext uri="{BB962C8B-B14F-4D97-AF65-F5344CB8AC3E}">
        <p14:creationId xmlns:p14="http://schemas.microsoft.com/office/powerpoint/2010/main" val="2693674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Rectangle 2"/>
          <p:cNvSpPr>
            <a:spLocks noGrp="1" noRot="1" noChangeArrowheads="1"/>
          </p:cNvSpPr>
          <p:nvPr>
            <p:ph type="title"/>
          </p:nvPr>
        </p:nvSpPr>
        <p:spPr>
          <a:xfrm>
            <a:off x="0" y="3464"/>
            <a:ext cx="9144000" cy="914400"/>
          </a:xfrm>
        </p:spPr>
        <p:txBody>
          <a:bodyPr/>
          <a:lstStyle/>
          <a:p>
            <a:pPr eaLnBrk="1" hangingPunct="1">
              <a:defRPr/>
            </a:pPr>
            <a:r>
              <a:rPr lang="en-US" sz="3200" dirty="0">
                <a:solidFill>
                  <a:schemeClr val="tx1"/>
                </a:solidFill>
                <a:effectLst/>
              </a:rPr>
              <a:t>Responsibilities - Person</a:t>
            </a:r>
            <a:endParaRPr lang="en-US" altLang="en-US" sz="3200" dirty="0">
              <a:solidFill>
                <a:schemeClr val="tx1"/>
              </a:solidFill>
              <a:effectLst/>
              <a:latin typeface="+mn-lt"/>
            </a:endParaRPr>
          </a:p>
        </p:txBody>
      </p:sp>
      <p:sp>
        <p:nvSpPr>
          <p:cNvPr id="2" name="Content Placeholder 1"/>
          <p:cNvSpPr>
            <a:spLocks noGrp="1"/>
          </p:cNvSpPr>
          <p:nvPr>
            <p:ph idx="1"/>
          </p:nvPr>
        </p:nvSpPr>
        <p:spPr>
          <a:xfrm>
            <a:off x="381000" y="914400"/>
            <a:ext cx="8381999" cy="4250362"/>
          </a:xfrm>
        </p:spPr>
        <p:txBody>
          <a:bodyPr/>
          <a:lstStyle/>
          <a:p>
            <a:pPr marL="457200" lvl="1" indent="0" eaLnBrk="1" hangingPunct="1">
              <a:buNone/>
              <a:defRPr/>
            </a:pPr>
            <a:r>
              <a:rPr lang="en-US" sz="2400" b="1" u="sng" dirty="0">
                <a:solidFill>
                  <a:srgbClr val="92D050"/>
                </a:solidFill>
                <a:effectLst/>
              </a:rPr>
              <a:t>DO</a:t>
            </a:r>
            <a:r>
              <a:rPr lang="en-US" sz="2400" b="1" dirty="0">
                <a:effectLst/>
              </a:rPr>
              <a:t>:</a:t>
            </a:r>
          </a:p>
          <a:p>
            <a:pPr marL="457200" lvl="1" indent="0" eaLnBrk="1" hangingPunct="1">
              <a:buNone/>
              <a:defRPr/>
            </a:pPr>
            <a:endParaRPr lang="en-US" sz="1200" b="1" dirty="0">
              <a:effectLst/>
            </a:endParaRPr>
          </a:p>
          <a:p>
            <a:pPr lvl="1" eaLnBrk="1" hangingPunct="1">
              <a:defRPr/>
            </a:pPr>
            <a:r>
              <a:rPr lang="en-US" sz="2400" b="1" dirty="0">
                <a:effectLst/>
              </a:rPr>
              <a:t>Visit the ward at least once every three months unless otherwise ordered by the court.</a:t>
            </a:r>
          </a:p>
          <a:p>
            <a:pPr lvl="1" eaLnBrk="1" hangingPunct="1">
              <a:defRPr/>
            </a:pPr>
            <a:r>
              <a:rPr lang="en-US" sz="2400" b="1" dirty="0">
                <a:effectLst/>
              </a:rPr>
              <a:t>Arrange appropriate activities / social opportunities</a:t>
            </a:r>
          </a:p>
          <a:p>
            <a:pPr lvl="1" eaLnBrk="1" hangingPunct="1">
              <a:defRPr/>
            </a:pPr>
            <a:r>
              <a:rPr lang="en-US" sz="2400" b="1" dirty="0">
                <a:effectLst/>
              </a:rPr>
              <a:t>File reports of well-being if required</a:t>
            </a:r>
          </a:p>
          <a:p>
            <a:pPr lvl="1" eaLnBrk="1" hangingPunct="1">
              <a:defRPr/>
            </a:pPr>
            <a:r>
              <a:rPr lang="en-US" sz="2400" b="1" dirty="0">
                <a:effectLst/>
              </a:rPr>
              <a:t>Inform the Surrogate of any major changes in the health or welfare of the ward</a:t>
            </a:r>
          </a:p>
          <a:p>
            <a:pPr lvl="1" eaLnBrk="1" hangingPunct="1">
              <a:defRPr/>
            </a:pPr>
            <a:r>
              <a:rPr lang="en-US" sz="2400" b="1" dirty="0">
                <a:effectLst/>
              </a:rPr>
              <a:t>Notify the Surrogate of any changes to your or the ward’s address</a:t>
            </a:r>
          </a:p>
          <a:p>
            <a:pPr lvl="1" eaLnBrk="1" hangingPunct="1">
              <a:defRPr/>
            </a:pPr>
            <a:r>
              <a:rPr lang="en-US" sz="2400" b="1" dirty="0">
                <a:effectLst/>
              </a:rPr>
              <a:t>Inform the Surrogate of the ward’s death</a:t>
            </a:r>
          </a:p>
          <a:p>
            <a:pPr lvl="1" eaLnBrk="1" hangingPunct="1">
              <a:defRPr/>
            </a:pPr>
            <a:endParaRPr lang="en-US" sz="2400" b="1" dirty="0">
              <a:effectLst/>
            </a:endParaRPr>
          </a:p>
        </p:txBody>
      </p:sp>
      <p:pic>
        <p:nvPicPr>
          <p:cNvPr id="5" name="Picture 4"/>
          <p:cNvPicPr>
            <a:picLocks noChangeAspect="1"/>
          </p:cNvPicPr>
          <p:nvPr/>
        </p:nvPicPr>
        <p:blipFill>
          <a:blip r:embed="rId3"/>
          <a:stretch>
            <a:fillRect/>
          </a:stretch>
        </p:blipFill>
        <p:spPr>
          <a:xfrm>
            <a:off x="6705389" y="6248400"/>
            <a:ext cx="2438611" cy="495300"/>
          </a:xfrm>
          <a:prstGeom prst="rect">
            <a:avLst/>
          </a:prstGeom>
        </p:spPr>
      </p:pic>
      <p:pic>
        <p:nvPicPr>
          <p:cNvPr id="6" name="Picture 5" descr="http://staging.justia.com/domains/falconlawgroup-com/index_02.jpg"/>
          <p:cNvPicPr/>
          <p:nvPr/>
        </p:nvPicPr>
        <p:blipFill rotWithShape="1">
          <a:blip r:embed="rId4" cstate="print">
            <a:biLevel thresh="50000"/>
            <a:extLst>
              <a:ext uri="{28A0092B-C50C-407E-A947-70E740481C1C}">
                <a14:useLocalDpi xmlns:a14="http://schemas.microsoft.com/office/drawing/2010/main" val="0"/>
              </a:ext>
            </a:extLst>
          </a:blip>
          <a:srcRect l="3249" r="89929" b="96960"/>
          <a:stretch/>
        </p:blipFill>
        <p:spPr bwMode="auto">
          <a:xfrm>
            <a:off x="6180056" y="6248400"/>
            <a:ext cx="449344" cy="38100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7EE01E7-3361-4048-B042-3511EA303F68}"/>
              </a:ext>
            </a:extLst>
          </p:cNvPr>
          <p:cNvPicPr>
            <a:picLocks noChangeAspect="1"/>
          </p:cNvPicPr>
          <p:nvPr/>
        </p:nvPicPr>
        <p:blipFill>
          <a:blip r:embed="rId5"/>
          <a:stretch>
            <a:fillRect/>
          </a:stretch>
        </p:blipFill>
        <p:spPr>
          <a:xfrm>
            <a:off x="381000" y="5528924"/>
            <a:ext cx="1471225" cy="1100476"/>
          </a:xfrm>
          <a:prstGeom prst="rect">
            <a:avLst/>
          </a:prstGeom>
        </p:spPr>
      </p:pic>
    </p:spTree>
    <p:extLst>
      <p:ext uri="{BB962C8B-B14F-4D97-AF65-F5344CB8AC3E}">
        <p14:creationId xmlns:p14="http://schemas.microsoft.com/office/powerpoint/2010/main" val="488285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Rectangle 2"/>
          <p:cNvSpPr>
            <a:spLocks noGrp="1" noRot="1" noChangeArrowheads="1"/>
          </p:cNvSpPr>
          <p:nvPr>
            <p:ph type="title"/>
          </p:nvPr>
        </p:nvSpPr>
        <p:spPr>
          <a:xfrm>
            <a:off x="0" y="3464"/>
            <a:ext cx="9144000" cy="914400"/>
          </a:xfrm>
        </p:spPr>
        <p:txBody>
          <a:bodyPr/>
          <a:lstStyle/>
          <a:p>
            <a:pPr eaLnBrk="1" hangingPunct="1">
              <a:defRPr/>
            </a:pPr>
            <a:r>
              <a:rPr lang="en-US" sz="3200" dirty="0">
                <a:solidFill>
                  <a:schemeClr val="tx1"/>
                </a:solidFill>
                <a:effectLst/>
              </a:rPr>
              <a:t>Responsibilities - Property</a:t>
            </a:r>
            <a:endParaRPr lang="en-US" altLang="en-US" sz="3200" dirty="0">
              <a:solidFill>
                <a:schemeClr val="tx1"/>
              </a:solidFill>
              <a:effectLst/>
              <a:latin typeface="+mn-lt"/>
            </a:endParaRPr>
          </a:p>
        </p:txBody>
      </p:sp>
      <p:sp>
        <p:nvSpPr>
          <p:cNvPr id="2" name="Content Placeholder 1"/>
          <p:cNvSpPr>
            <a:spLocks noGrp="1"/>
          </p:cNvSpPr>
          <p:nvPr>
            <p:ph idx="1"/>
          </p:nvPr>
        </p:nvSpPr>
        <p:spPr>
          <a:xfrm>
            <a:off x="377536" y="1143000"/>
            <a:ext cx="8381999" cy="3581400"/>
          </a:xfrm>
        </p:spPr>
        <p:txBody>
          <a:bodyPr/>
          <a:lstStyle/>
          <a:p>
            <a:pPr marL="457200" lvl="1" indent="0" eaLnBrk="1" hangingPunct="1">
              <a:buNone/>
              <a:defRPr/>
            </a:pPr>
            <a:r>
              <a:rPr lang="en-US" b="1" u="sng" dirty="0">
                <a:solidFill>
                  <a:srgbClr val="92D050"/>
                </a:solidFill>
                <a:effectLst/>
              </a:rPr>
              <a:t>DO</a:t>
            </a:r>
            <a:r>
              <a:rPr lang="en-US" b="1" dirty="0">
                <a:effectLst/>
              </a:rPr>
              <a:t>: </a:t>
            </a:r>
          </a:p>
          <a:p>
            <a:pPr lvl="1" eaLnBrk="1" hangingPunct="1">
              <a:defRPr/>
            </a:pPr>
            <a:endParaRPr lang="en-US" sz="1200" b="1" dirty="0">
              <a:effectLst/>
            </a:endParaRPr>
          </a:p>
          <a:p>
            <a:pPr lvl="1" eaLnBrk="1" hangingPunct="1">
              <a:defRPr/>
            </a:pPr>
            <a:r>
              <a:rPr lang="en-US" sz="2400" b="1" dirty="0">
                <a:effectLst/>
              </a:rPr>
              <a:t>Open a separate guardianship bank account</a:t>
            </a:r>
          </a:p>
          <a:p>
            <a:pPr lvl="1" eaLnBrk="1" hangingPunct="1">
              <a:defRPr/>
            </a:pPr>
            <a:r>
              <a:rPr lang="en-US" sz="2400" b="1" dirty="0">
                <a:effectLst/>
              </a:rPr>
              <a:t>Get a tax identification number for the bank account</a:t>
            </a:r>
          </a:p>
          <a:p>
            <a:pPr lvl="1" eaLnBrk="1" hangingPunct="1">
              <a:defRPr/>
            </a:pPr>
            <a:r>
              <a:rPr lang="en-US" sz="2400" b="1" dirty="0">
                <a:effectLst/>
              </a:rPr>
              <a:t>Maintain records of guardianship account transactions</a:t>
            </a:r>
          </a:p>
          <a:p>
            <a:pPr lvl="1" eaLnBrk="1" hangingPunct="1">
              <a:defRPr/>
            </a:pPr>
            <a:r>
              <a:rPr lang="en-US" sz="2400" b="1" dirty="0">
                <a:effectLst/>
              </a:rPr>
              <a:t>Identify and inventory ward’s assets and liabilities</a:t>
            </a:r>
          </a:p>
          <a:p>
            <a:pPr lvl="1" eaLnBrk="1" hangingPunct="1">
              <a:defRPr/>
            </a:pPr>
            <a:r>
              <a:rPr lang="en-US" sz="2400" b="1" dirty="0">
                <a:effectLst/>
              </a:rPr>
              <a:t>File an initial inventory with the court and send copies to interested parties, if required</a:t>
            </a:r>
          </a:p>
          <a:p>
            <a:pPr marL="457200" lvl="1" indent="0" eaLnBrk="1" hangingPunct="1">
              <a:buNone/>
              <a:defRPr/>
            </a:pPr>
            <a:endParaRPr lang="en-US" sz="2400" b="1" dirty="0">
              <a:effectLst/>
            </a:endParaRPr>
          </a:p>
        </p:txBody>
      </p:sp>
      <p:pic>
        <p:nvPicPr>
          <p:cNvPr id="5" name="Picture 4"/>
          <p:cNvPicPr>
            <a:picLocks noChangeAspect="1"/>
          </p:cNvPicPr>
          <p:nvPr/>
        </p:nvPicPr>
        <p:blipFill>
          <a:blip r:embed="rId3"/>
          <a:stretch>
            <a:fillRect/>
          </a:stretch>
        </p:blipFill>
        <p:spPr>
          <a:xfrm>
            <a:off x="6705389" y="6248400"/>
            <a:ext cx="2438611" cy="495300"/>
          </a:xfrm>
          <a:prstGeom prst="rect">
            <a:avLst/>
          </a:prstGeom>
        </p:spPr>
      </p:pic>
      <p:pic>
        <p:nvPicPr>
          <p:cNvPr id="6" name="Picture 5" descr="http://staging.justia.com/domains/falconlawgroup-com/index_02.jpg"/>
          <p:cNvPicPr/>
          <p:nvPr/>
        </p:nvPicPr>
        <p:blipFill rotWithShape="1">
          <a:blip r:embed="rId4" cstate="print">
            <a:biLevel thresh="50000"/>
            <a:extLst>
              <a:ext uri="{28A0092B-C50C-407E-A947-70E740481C1C}">
                <a14:useLocalDpi xmlns:a14="http://schemas.microsoft.com/office/drawing/2010/main" val="0"/>
              </a:ext>
            </a:extLst>
          </a:blip>
          <a:srcRect l="3249" r="89929" b="96960"/>
          <a:stretch/>
        </p:blipFill>
        <p:spPr bwMode="auto">
          <a:xfrm>
            <a:off x="6180056" y="6248400"/>
            <a:ext cx="449344" cy="38100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7EE01E7-3361-4048-B042-3511EA303F68}"/>
              </a:ext>
            </a:extLst>
          </p:cNvPr>
          <p:cNvPicPr>
            <a:picLocks noChangeAspect="1"/>
          </p:cNvPicPr>
          <p:nvPr/>
        </p:nvPicPr>
        <p:blipFill>
          <a:blip r:embed="rId5"/>
          <a:stretch>
            <a:fillRect/>
          </a:stretch>
        </p:blipFill>
        <p:spPr>
          <a:xfrm>
            <a:off x="381000" y="5528924"/>
            <a:ext cx="1471225" cy="1100476"/>
          </a:xfrm>
          <a:prstGeom prst="rect">
            <a:avLst/>
          </a:prstGeom>
        </p:spPr>
      </p:pic>
    </p:spTree>
    <p:extLst>
      <p:ext uri="{BB962C8B-B14F-4D97-AF65-F5344CB8AC3E}">
        <p14:creationId xmlns:p14="http://schemas.microsoft.com/office/powerpoint/2010/main" val="3446975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Rectangle 2"/>
          <p:cNvSpPr>
            <a:spLocks noGrp="1" noRot="1" noChangeArrowheads="1"/>
          </p:cNvSpPr>
          <p:nvPr>
            <p:ph type="title"/>
          </p:nvPr>
        </p:nvSpPr>
        <p:spPr>
          <a:xfrm>
            <a:off x="0" y="3464"/>
            <a:ext cx="9144000" cy="914400"/>
          </a:xfrm>
        </p:spPr>
        <p:txBody>
          <a:bodyPr/>
          <a:lstStyle/>
          <a:p>
            <a:pPr eaLnBrk="1" hangingPunct="1">
              <a:defRPr/>
            </a:pPr>
            <a:r>
              <a:rPr lang="en-US" sz="3200" dirty="0">
                <a:solidFill>
                  <a:schemeClr val="tx1"/>
                </a:solidFill>
                <a:effectLst/>
              </a:rPr>
              <a:t>Responsibilities - Property</a:t>
            </a:r>
            <a:endParaRPr lang="en-US" altLang="en-US" sz="3200" dirty="0">
              <a:solidFill>
                <a:schemeClr val="tx1"/>
              </a:solidFill>
              <a:effectLst/>
              <a:latin typeface="+mn-lt"/>
            </a:endParaRPr>
          </a:p>
        </p:txBody>
      </p:sp>
      <p:sp>
        <p:nvSpPr>
          <p:cNvPr id="2" name="Content Placeholder 1"/>
          <p:cNvSpPr>
            <a:spLocks noGrp="1"/>
          </p:cNvSpPr>
          <p:nvPr>
            <p:ph idx="1"/>
          </p:nvPr>
        </p:nvSpPr>
        <p:spPr>
          <a:xfrm>
            <a:off x="381000" y="1219200"/>
            <a:ext cx="8381999" cy="3706091"/>
          </a:xfrm>
        </p:spPr>
        <p:txBody>
          <a:bodyPr/>
          <a:lstStyle/>
          <a:p>
            <a:pPr marL="457200" lvl="1" indent="0" eaLnBrk="1" hangingPunct="1">
              <a:buNone/>
              <a:defRPr/>
            </a:pPr>
            <a:r>
              <a:rPr lang="en-US" b="1" u="sng" dirty="0">
                <a:solidFill>
                  <a:srgbClr val="92D050"/>
                </a:solidFill>
                <a:effectLst/>
              </a:rPr>
              <a:t>DO</a:t>
            </a:r>
            <a:r>
              <a:rPr lang="en-US" b="1" dirty="0">
                <a:effectLst/>
              </a:rPr>
              <a:t>: </a:t>
            </a:r>
          </a:p>
          <a:p>
            <a:pPr marL="457200" lvl="1" indent="0" eaLnBrk="1" hangingPunct="1">
              <a:buNone/>
              <a:defRPr/>
            </a:pPr>
            <a:endParaRPr lang="en-US" sz="1800" b="1" dirty="0">
              <a:effectLst/>
            </a:endParaRPr>
          </a:p>
          <a:p>
            <a:pPr lvl="1" eaLnBrk="1" hangingPunct="1">
              <a:defRPr/>
            </a:pPr>
            <a:r>
              <a:rPr lang="en-US" sz="2400" b="1" dirty="0">
                <a:effectLst/>
              </a:rPr>
              <a:t>File periodic accountings if required</a:t>
            </a:r>
          </a:p>
          <a:p>
            <a:pPr marL="457200" lvl="1" indent="0" eaLnBrk="1" hangingPunct="1">
              <a:buNone/>
              <a:defRPr/>
            </a:pPr>
            <a:endParaRPr lang="en-US" sz="2400" b="1" dirty="0">
              <a:effectLst/>
            </a:endParaRPr>
          </a:p>
          <a:p>
            <a:pPr lvl="1" eaLnBrk="1" hangingPunct="1">
              <a:defRPr/>
            </a:pPr>
            <a:r>
              <a:rPr lang="en-US" sz="2400" b="1" dirty="0">
                <a:effectLst/>
              </a:rPr>
              <a:t>Keep original papers (insurance policies, deeds) in a safe and secure location.</a:t>
            </a:r>
          </a:p>
          <a:p>
            <a:pPr lvl="1" eaLnBrk="1" hangingPunct="1">
              <a:defRPr/>
            </a:pPr>
            <a:endParaRPr lang="en-US" sz="2400" b="1" dirty="0">
              <a:effectLst/>
            </a:endParaRPr>
          </a:p>
          <a:p>
            <a:pPr lvl="1" eaLnBrk="1" hangingPunct="1">
              <a:defRPr/>
            </a:pPr>
            <a:r>
              <a:rPr lang="en-US" sz="2400" b="1" dirty="0">
                <a:effectLst/>
              </a:rPr>
              <a:t>If a surety bond is required, pay premiums to maintain the bond</a:t>
            </a:r>
          </a:p>
          <a:p>
            <a:pPr marL="457200" lvl="1" indent="0" eaLnBrk="1" hangingPunct="1">
              <a:buNone/>
              <a:defRPr/>
            </a:pPr>
            <a:endParaRPr lang="en-US" sz="2000" b="1" dirty="0">
              <a:effectLst/>
            </a:endParaRPr>
          </a:p>
        </p:txBody>
      </p:sp>
      <p:pic>
        <p:nvPicPr>
          <p:cNvPr id="5" name="Picture 4"/>
          <p:cNvPicPr>
            <a:picLocks noChangeAspect="1"/>
          </p:cNvPicPr>
          <p:nvPr/>
        </p:nvPicPr>
        <p:blipFill>
          <a:blip r:embed="rId3"/>
          <a:stretch>
            <a:fillRect/>
          </a:stretch>
        </p:blipFill>
        <p:spPr>
          <a:xfrm>
            <a:off x="6705389" y="6248400"/>
            <a:ext cx="2438611" cy="495300"/>
          </a:xfrm>
          <a:prstGeom prst="rect">
            <a:avLst/>
          </a:prstGeom>
        </p:spPr>
      </p:pic>
      <p:pic>
        <p:nvPicPr>
          <p:cNvPr id="6" name="Picture 5" descr="http://staging.justia.com/domains/falconlawgroup-com/index_02.jpg"/>
          <p:cNvPicPr/>
          <p:nvPr/>
        </p:nvPicPr>
        <p:blipFill rotWithShape="1">
          <a:blip r:embed="rId4" cstate="print">
            <a:biLevel thresh="50000"/>
            <a:extLst>
              <a:ext uri="{28A0092B-C50C-407E-A947-70E740481C1C}">
                <a14:useLocalDpi xmlns:a14="http://schemas.microsoft.com/office/drawing/2010/main" val="0"/>
              </a:ext>
            </a:extLst>
          </a:blip>
          <a:srcRect l="3249" r="89929" b="96960"/>
          <a:stretch/>
        </p:blipFill>
        <p:spPr bwMode="auto">
          <a:xfrm>
            <a:off x="6180056" y="6248400"/>
            <a:ext cx="449344" cy="38100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7EE01E7-3361-4048-B042-3511EA303F68}"/>
              </a:ext>
            </a:extLst>
          </p:cNvPr>
          <p:cNvPicPr>
            <a:picLocks noChangeAspect="1"/>
          </p:cNvPicPr>
          <p:nvPr/>
        </p:nvPicPr>
        <p:blipFill>
          <a:blip r:embed="rId5"/>
          <a:stretch>
            <a:fillRect/>
          </a:stretch>
        </p:blipFill>
        <p:spPr>
          <a:xfrm>
            <a:off x="381000" y="5528924"/>
            <a:ext cx="1471225" cy="1100476"/>
          </a:xfrm>
          <a:prstGeom prst="rect">
            <a:avLst/>
          </a:prstGeom>
        </p:spPr>
      </p:pic>
    </p:spTree>
    <p:extLst>
      <p:ext uri="{BB962C8B-B14F-4D97-AF65-F5344CB8AC3E}">
        <p14:creationId xmlns:p14="http://schemas.microsoft.com/office/powerpoint/2010/main" val="1017173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Rectangle 2"/>
          <p:cNvSpPr>
            <a:spLocks noGrp="1" noRot="1" noChangeArrowheads="1"/>
          </p:cNvSpPr>
          <p:nvPr>
            <p:ph type="title"/>
          </p:nvPr>
        </p:nvSpPr>
        <p:spPr>
          <a:xfrm>
            <a:off x="0" y="3464"/>
            <a:ext cx="9144000" cy="914400"/>
          </a:xfrm>
        </p:spPr>
        <p:txBody>
          <a:bodyPr/>
          <a:lstStyle/>
          <a:p>
            <a:pPr eaLnBrk="1" hangingPunct="1">
              <a:defRPr/>
            </a:pPr>
            <a:r>
              <a:rPr lang="en-US" sz="3200" dirty="0">
                <a:solidFill>
                  <a:schemeClr val="tx1"/>
                </a:solidFill>
                <a:effectLst/>
              </a:rPr>
              <a:t>Responsibilities - Property</a:t>
            </a:r>
            <a:endParaRPr lang="en-US" altLang="en-US" sz="3200" dirty="0">
              <a:solidFill>
                <a:schemeClr val="tx1"/>
              </a:solidFill>
              <a:effectLst/>
              <a:latin typeface="+mn-lt"/>
            </a:endParaRPr>
          </a:p>
        </p:txBody>
      </p:sp>
      <p:sp>
        <p:nvSpPr>
          <p:cNvPr id="2" name="Content Placeholder 1"/>
          <p:cNvSpPr>
            <a:spLocks noGrp="1"/>
          </p:cNvSpPr>
          <p:nvPr>
            <p:ph idx="1"/>
          </p:nvPr>
        </p:nvSpPr>
        <p:spPr>
          <a:xfrm>
            <a:off x="381000" y="1219200"/>
            <a:ext cx="8381999" cy="3657600"/>
          </a:xfrm>
        </p:spPr>
        <p:txBody>
          <a:bodyPr/>
          <a:lstStyle/>
          <a:p>
            <a:pPr marL="457200" lvl="1" indent="0" eaLnBrk="1" hangingPunct="1">
              <a:buNone/>
              <a:defRPr/>
            </a:pPr>
            <a:r>
              <a:rPr lang="en-US" b="1" u="sng" dirty="0">
                <a:solidFill>
                  <a:srgbClr val="FF0000"/>
                </a:solidFill>
                <a:effectLst/>
              </a:rPr>
              <a:t>DON’T</a:t>
            </a:r>
            <a:r>
              <a:rPr lang="en-US" b="1" dirty="0">
                <a:effectLst/>
              </a:rPr>
              <a:t>: </a:t>
            </a:r>
          </a:p>
          <a:p>
            <a:pPr marL="457200" lvl="1" indent="0" eaLnBrk="1" hangingPunct="1">
              <a:buNone/>
              <a:defRPr/>
            </a:pPr>
            <a:endParaRPr lang="en-US" sz="1200" b="1" dirty="0">
              <a:effectLst/>
            </a:endParaRPr>
          </a:p>
          <a:p>
            <a:pPr marL="457200" lvl="1" indent="0" eaLnBrk="1" hangingPunct="1">
              <a:buNone/>
              <a:defRPr/>
            </a:pPr>
            <a:r>
              <a:rPr lang="en-US" sz="2000" b="1" dirty="0">
                <a:effectLst/>
              </a:rPr>
              <a:t>•	</a:t>
            </a:r>
            <a:r>
              <a:rPr lang="en-US" sz="2200" b="1" dirty="0">
                <a:effectLst/>
              </a:rPr>
              <a:t>Accept gifts from the incapacitated person without court 	approval</a:t>
            </a:r>
          </a:p>
          <a:p>
            <a:pPr marL="457200" lvl="1" indent="0" eaLnBrk="1" hangingPunct="1">
              <a:buNone/>
              <a:defRPr/>
            </a:pPr>
            <a:r>
              <a:rPr lang="en-US" sz="2200" b="1" dirty="0">
                <a:effectLst/>
              </a:rPr>
              <a:t>•	Give gifts from the guardianship estate without court 	approval</a:t>
            </a:r>
          </a:p>
          <a:p>
            <a:pPr marL="457200" lvl="1" indent="0" eaLnBrk="1" hangingPunct="1">
              <a:buNone/>
              <a:defRPr/>
            </a:pPr>
            <a:r>
              <a:rPr lang="en-US" sz="2200" b="1" dirty="0">
                <a:effectLst/>
              </a:rPr>
              <a:t>•	Take payment beyond the commissions authorized by statute</a:t>
            </a:r>
          </a:p>
          <a:p>
            <a:pPr marL="457200" lvl="1" indent="0" eaLnBrk="1" hangingPunct="1">
              <a:buNone/>
              <a:defRPr/>
            </a:pPr>
            <a:r>
              <a:rPr lang="en-US" sz="2200" b="1" dirty="0">
                <a:effectLst/>
              </a:rPr>
              <a:t>•	Delegate your guardianship duties to anyone unless 	authorized by statute </a:t>
            </a:r>
          </a:p>
        </p:txBody>
      </p:sp>
      <p:pic>
        <p:nvPicPr>
          <p:cNvPr id="5" name="Picture 4"/>
          <p:cNvPicPr>
            <a:picLocks noChangeAspect="1"/>
          </p:cNvPicPr>
          <p:nvPr/>
        </p:nvPicPr>
        <p:blipFill>
          <a:blip r:embed="rId3"/>
          <a:stretch>
            <a:fillRect/>
          </a:stretch>
        </p:blipFill>
        <p:spPr>
          <a:xfrm>
            <a:off x="6705389" y="6248400"/>
            <a:ext cx="2438611" cy="495300"/>
          </a:xfrm>
          <a:prstGeom prst="rect">
            <a:avLst/>
          </a:prstGeom>
        </p:spPr>
      </p:pic>
      <p:pic>
        <p:nvPicPr>
          <p:cNvPr id="6" name="Picture 5" descr="http://staging.justia.com/domains/falconlawgroup-com/index_02.jpg"/>
          <p:cNvPicPr/>
          <p:nvPr/>
        </p:nvPicPr>
        <p:blipFill rotWithShape="1">
          <a:blip r:embed="rId4" cstate="print">
            <a:biLevel thresh="50000"/>
            <a:extLst>
              <a:ext uri="{28A0092B-C50C-407E-A947-70E740481C1C}">
                <a14:useLocalDpi xmlns:a14="http://schemas.microsoft.com/office/drawing/2010/main" val="0"/>
              </a:ext>
            </a:extLst>
          </a:blip>
          <a:srcRect l="3249" r="89929" b="96960"/>
          <a:stretch/>
        </p:blipFill>
        <p:spPr bwMode="auto">
          <a:xfrm>
            <a:off x="6180056" y="6248400"/>
            <a:ext cx="449344" cy="38100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7EE01E7-3361-4048-B042-3511EA303F68}"/>
              </a:ext>
            </a:extLst>
          </p:cNvPr>
          <p:cNvPicPr>
            <a:picLocks noChangeAspect="1"/>
          </p:cNvPicPr>
          <p:nvPr/>
        </p:nvPicPr>
        <p:blipFill>
          <a:blip r:embed="rId5"/>
          <a:stretch>
            <a:fillRect/>
          </a:stretch>
        </p:blipFill>
        <p:spPr>
          <a:xfrm>
            <a:off x="381000" y="5528924"/>
            <a:ext cx="1471225" cy="1100476"/>
          </a:xfrm>
          <a:prstGeom prst="rect">
            <a:avLst/>
          </a:prstGeom>
        </p:spPr>
      </p:pic>
    </p:spTree>
    <p:extLst>
      <p:ext uri="{BB962C8B-B14F-4D97-AF65-F5344CB8AC3E}">
        <p14:creationId xmlns:p14="http://schemas.microsoft.com/office/powerpoint/2010/main" val="1473587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Rectangle 2"/>
          <p:cNvSpPr>
            <a:spLocks noGrp="1" noRot="1" noChangeArrowheads="1"/>
          </p:cNvSpPr>
          <p:nvPr>
            <p:ph type="title"/>
          </p:nvPr>
        </p:nvSpPr>
        <p:spPr>
          <a:xfrm>
            <a:off x="0" y="3464"/>
            <a:ext cx="9144000" cy="914400"/>
          </a:xfrm>
        </p:spPr>
        <p:txBody>
          <a:bodyPr/>
          <a:lstStyle/>
          <a:p>
            <a:pPr eaLnBrk="1" hangingPunct="1">
              <a:defRPr/>
            </a:pPr>
            <a:r>
              <a:rPr lang="en-US" altLang="en-US" sz="3200" dirty="0">
                <a:solidFill>
                  <a:schemeClr val="tx1"/>
                </a:solidFill>
                <a:effectLst/>
                <a:latin typeface="+mn-lt"/>
              </a:rPr>
              <a:t>The Reporting Forms</a:t>
            </a:r>
          </a:p>
        </p:txBody>
      </p:sp>
      <p:sp>
        <p:nvSpPr>
          <p:cNvPr id="2" name="Content Placeholder 1"/>
          <p:cNvSpPr>
            <a:spLocks noGrp="1"/>
          </p:cNvSpPr>
          <p:nvPr>
            <p:ph idx="1"/>
          </p:nvPr>
        </p:nvSpPr>
        <p:spPr>
          <a:xfrm>
            <a:off x="838200" y="1503698"/>
            <a:ext cx="7467600" cy="3480955"/>
          </a:xfrm>
        </p:spPr>
        <p:txBody>
          <a:bodyPr/>
          <a:lstStyle/>
          <a:p>
            <a:pPr marL="0" indent="0">
              <a:buNone/>
            </a:pPr>
            <a:r>
              <a:rPr lang="en-US" sz="2000" b="1" dirty="0"/>
              <a:t>The Inventory Form:</a:t>
            </a:r>
          </a:p>
          <a:p>
            <a:pPr marL="0" indent="0">
              <a:buNone/>
            </a:pPr>
            <a:r>
              <a:rPr lang="en-US" sz="1800" dirty="0">
                <a:solidFill>
                  <a:srgbClr val="FF0000"/>
                </a:solidFill>
              </a:rPr>
              <a:t>	</a:t>
            </a:r>
            <a:r>
              <a:rPr lang="en-US" sz="1800" dirty="0"/>
              <a:t>Form CN 11800 – EZ Accounting</a:t>
            </a:r>
          </a:p>
          <a:p>
            <a:pPr marL="0" indent="0" algn="ctr">
              <a:buNone/>
            </a:pPr>
            <a:r>
              <a:rPr lang="en-US" sz="1400" b="1" i="1" u="sng" dirty="0">
                <a:solidFill>
                  <a:srgbClr val="FF0000"/>
                </a:solidFill>
              </a:rPr>
              <a:t>FIRST INVENTORY MUST BE FILED WITHIN 90 DAYS OF APPOINTMENT</a:t>
            </a:r>
          </a:p>
          <a:p>
            <a:pPr marL="0" indent="0">
              <a:buNone/>
            </a:pPr>
            <a:endParaRPr lang="en-US" sz="1800" b="1" i="1" u="sng" dirty="0"/>
          </a:p>
          <a:p>
            <a:pPr marL="0" indent="0">
              <a:buNone/>
            </a:pPr>
            <a:r>
              <a:rPr lang="en-US" sz="2000" b="1" dirty="0"/>
              <a:t>The Report of Well Being</a:t>
            </a:r>
          </a:p>
          <a:p>
            <a:pPr marL="0" indent="0">
              <a:buNone/>
            </a:pPr>
            <a:r>
              <a:rPr lang="en-US" sz="1800" dirty="0"/>
              <a:t>	Form CN 11798 – Guardianship – Report of Well Being, </a:t>
            </a:r>
          </a:p>
          <a:p>
            <a:pPr marL="0" indent="0">
              <a:buNone/>
            </a:pPr>
            <a:endParaRPr lang="en-US" sz="1800" b="1" dirty="0"/>
          </a:p>
          <a:p>
            <a:pPr marL="0" indent="0">
              <a:buNone/>
            </a:pPr>
            <a:r>
              <a:rPr lang="en-US" sz="2000" b="1" dirty="0"/>
              <a:t>Report of Guardian Cover Page</a:t>
            </a:r>
          </a:p>
          <a:p>
            <a:pPr marL="0" indent="0">
              <a:buNone/>
            </a:pPr>
            <a:r>
              <a:rPr lang="en-US" sz="1800" dirty="0"/>
              <a:t>	Form CN 11797 –  Report of Guardian Cover Page</a:t>
            </a:r>
          </a:p>
          <a:p>
            <a:pPr marL="0" indent="0">
              <a:buNone/>
            </a:pPr>
            <a:r>
              <a:rPr lang="en-US" sz="1800" b="1" dirty="0"/>
              <a:t>	</a:t>
            </a:r>
          </a:p>
          <a:p>
            <a:pPr marL="0" indent="0">
              <a:buNone/>
            </a:pPr>
            <a:endParaRPr lang="en-US" sz="1800" b="1" dirty="0"/>
          </a:p>
          <a:p>
            <a:pPr marL="0" indent="0">
              <a:buNone/>
            </a:pPr>
            <a:r>
              <a:rPr lang="en-US" sz="1800" b="1" dirty="0"/>
              <a:t>	</a:t>
            </a:r>
          </a:p>
        </p:txBody>
      </p:sp>
      <p:pic>
        <p:nvPicPr>
          <p:cNvPr id="5" name="Picture 4"/>
          <p:cNvPicPr>
            <a:picLocks noChangeAspect="1"/>
          </p:cNvPicPr>
          <p:nvPr/>
        </p:nvPicPr>
        <p:blipFill>
          <a:blip r:embed="rId3"/>
          <a:stretch>
            <a:fillRect/>
          </a:stretch>
        </p:blipFill>
        <p:spPr>
          <a:xfrm>
            <a:off x="6705389" y="6248400"/>
            <a:ext cx="2438611" cy="495300"/>
          </a:xfrm>
          <a:prstGeom prst="rect">
            <a:avLst/>
          </a:prstGeom>
        </p:spPr>
      </p:pic>
      <p:pic>
        <p:nvPicPr>
          <p:cNvPr id="6" name="Picture 5" descr="http://staging.justia.com/domains/falconlawgroup-com/index_02.jpg"/>
          <p:cNvPicPr/>
          <p:nvPr/>
        </p:nvPicPr>
        <p:blipFill rotWithShape="1">
          <a:blip r:embed="rId4" cstate="print">
            <a:biLevel thresh="50000"/>
            <a:extLst>
              <a:ext uri="{28A0092B-C50C-407E-A947-70E740481C1C}">
                <a14:useLocalDpi xmlns:a14="http://schemas.microsoft.com/office/drawing/2010/main" val="0"/>
              </a:ext>
            </a:extLst>
          </a:blip>
          <a:srcRect l="3249" r="89929" b="96960"/>
          <a:stretch/>
        </p:blipFill>
        <p:spPr bwMode="auto">
          <a:xfrm>
            <a:off x="6180056" y="6248400"/>
            <a:ext cx="449344" cy="38100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7EE01E7-3361-4048-B042-3511EA303F68}"/>
              </a:ext>
            </a:extLst>
          </p:cNvPr>
          <p:cNvPicPr>
            <a:picLocks noChangeAspect="1"/>
          </p:cNvPicPr>
          <p:nvPr/>
        </p:nvPicPr>
        <p:blipFill>
          <a:blip r:embed="rId5"/>
          <a:stretch>
            <a:fillRect/>
          </a:stretch>
        </p:blipFill>
        <p:spPr>
          <a:xfrm>
            <a:off x="381000" y="5528924"/>
            <a:ext cx="1471225" cy="1100476"/>
          </a:xfrm>
          <a:prstGeom prst="rect">
            <a:avLst/>
          </a:prstGeom>
        </p:spPr>
      </p:pic>
    </p:spTree>
    <p:extLst>
      <p:ext uri="{BB962C8B-B14F-4D97-AF65-F5344CB8AC3E}">
        <p14:creationId xmlns:p14="http://schemas.microsoft.com/office/powerpoint/2010/main" val="1077139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Rectangle 2"/>
          <p:cNvSpPr>
            <a:spLocks noGrp="1" noRot="1" noChangeArrowheads="1"/>
          </p:cNvSpPr>
          <p:nvPr>
            <p:ph type="title"/>
          </p:nvPr>
        </p:nvSpPr>
        <p:spPr>
          <a:xfrm>
            <a:off x="0" y="3464"/>
            <a:ext cx="9144000" cy="914400"/>
          </a:xfrm>
        </p:spPr>
        <p:txBody>
          <a:bodyPr/>
          <a:lstStyle/>
          <a:p>
            <a:pPr eaLnBrk="1" hangingPunct="1">
              <a:defRPr/>
            </a:pPr>
            <a:r>
              <a:rPr lang="en-US" altLang="en-US" sz="3200" dirty="0">
                <a:solidFill>
                  <a:schemeClr val="tx1"/>
                </a:solidFill>
                <a:effectLst/>
                <a:latin typeface="+mn-lt"/>
              </a:rPr>
              <a:t>Know The Programs</a:t>
            </a:r>
          </a:p>
        </p:txBody>
      </p:sp>
      <p:sp>
        <p:nvSpPr>
          <p:cNvPr id="2" name="Content Placeholder 1"/>
          <p:cNvSpPr>
            <a:spLocks noGrp="1"/>
          </p:cNvSpPr>
          <p:nvPr>
            <p:ph idx="1"/>
          </p:nvPr>
        </p:nvSpPr>
        <p:spPr>
          <a:xfrm>
            <a:off x="381000" y="1121446"/>
            <a:ext cx="8382000" cy="3925071"/>
          </a:xfrm>
        </p:spPr>
        <p:txBody>
          <a:bodyPr/>
          <a:lstStyle/>
          <a:p>
            <a:pPr lvl="1" eaLnBrk="1" hangingPunct="1">
              <a:defRPr/>
            </a:pPr>
            <a:r>
              <a:rPr lang="en-US" sz="2400" b="1" dirty="0">
                <a:effectLst/>
              </a:rPr>
              <a:t>Supplemental Security Income (SSI)</a:t>
            </a:r>
          </a:p>
          <a:p>
            <a:pPr lvl="1" eaLnBrk="1" hangingPunct="1">
              <a:defRPr/>
            </a:pPr>
            <a:r>
              <a:rPr lang="en-US" sz="2400" b="1" dirty="0">
                <a:effectLst/>
              </a:rPr>
              <a:t>Medicaid</a:t>
            </a:r>
          </a:p>
          <a:p>
            <a:pPr lvl="1" eaLnBrk="1" hangingPunct="1">
              <a:defRPr/>
            </a:pPr>
            <a:r>
              <a:rPr lang="en-US" sz="2400" b="1" dirty="0">
                <a:effectLst/>
              </a:rPr>
              <a:t>Social Security Childhood Disability Benefits (CDB/DAC)</a:t>
            </a:r>
          </a:p>
          <a:p>
            <a:pPr lvl="1" eaLnBrk="1" hangingPunct="1">
              <a:defRPr/>
            </a:pPr>
            <a:r>
              <a:rPr lang="en-US" sz="2400" b="1" dirty="0">
                <a:effectLst/>
              </a:rPr>
              <a:t>Division of Disability Services (DDS)</a:t>
            </a:r>
          </a:p>
          <a:p>
            <a:pPr lvl="1" eaLnBrk="1" hangingPunct="1">
              <a:defRPr/>
            </a:pPr>
            <a:r>
              <a:rPr lang="en-US" sz="2400" b="1" dirty="0">
                <a:effectLst/>
              </a:rPr>
              <a:t>Division of Developmental Disabilities (DDD)</a:t>
            </a:r>
          </a:p>
          <a:p>
            <a:pPr lvl="1" eaLnBrk="1" hangingPunct="1">
              <a:defRPr/>
            </a:pPr>
            <a:r>
              <a:rPr lang="en-US" sz="2400" b="1" dirty="0">
                <a:effectLst/>
              </a:rPr>
              <a:t>Division of Vocational Rehabilitation Services (DVRS) </a:t>
            </a:r>
          </a:p>
          <a:p>
            <a:pPr lvl="1" eaLnBrk="1" hangingPunct="1">
              <a:defRPr/>
            </a:pPr>
            <a:r>
              <a:rPr lang="en-US" sz="2400" b="1" dirty="0">
                <a:effectLst/>
              </a:rPr>
              <a:t>ABLE Account</a:t>
            </a:r>
          </a:p>
          <a:p>
            <a:pPr lvl="1" eaLnBrk="1" hangingPunct="1">
              <a:defRPr/>
            </a:pPr>
            <a:r>
              <a:rPr lang="en-US" sz="2400" b="1" dirty="0">
                <a:effectLst/>
              </a:rPr>
              <a:t>Catastrophic Illness in Children Relief Fund (CICRF)</a:t>
            </a:r>
          </a:p>
          <a:p>
            <a:pPr lvl="1" eaLnBrk="1" hangingPunct="1">
              <a:defRPr/>
            </a:pPr>
            <a:endParaRPr lang="en-US" sz="2000" b="1" dirty="0">
              <a:effectLst/>
            </a:endParaRPr>
          </a:p>
          <a:p>
            <a:pPr lvl="1" eaLnBrk="1" hangingPunct="1">
              <a:defRPr/>
            </a:pPr>
            <a:endParaRPr lang="en-US" sz="2000" b="1" dirty="0">
              <a:effectLst/>
            </a:endParaRPr>
          </a:p>
          <a:p>
            <a:pPr lvl="1" eaLnBrk="1" hangingPunct="1">
              <a:defRPr/>
            </a:pPr>
            <a:endParaRPr lang="en-US" b="1" dirty="0">
              <a:effectLst/>
            </a:endParaRPr>
          </a:p>
          <a:p>
            <a:pPr lvl="1" eaLnBrk="1" hangingPunct="1">
              <a:defRPr/>
            </a:pPr>
            <a:endParaRPr lang="en-US" b="1" dirty="0"/>
          </a:p>
        </p:txBody>
      </p:sp>
      <p:pic>
        <p:nvPicPr>
          <p:cNvPr id="5" name="Picture 4"/>
          <p:cNvPicPr>
            <a:picLocks noChangeAspect="1"/>
          </p:cNvPicPr>
          <p:nvPr/>
        </p:nvPicPr>
        <p:blipFill>
          <a:blip r:embed="rId3"/>
          <a:stretch>
            <a:fillRect/>
          </a:stretch>
        </p:blipFill>
        <p:spPr>
          <a:xfrm>
            <a:off x="6705389" y="6248400"/>
            <a:ext cx="2438611" cy="495300"/>
          </a:xfrm>
          <a:prstGeom prst="rect">
            <a:avLst/>
          </a:prstGeom>
        </p:spPr>
      </p:pic>
      <p:pic>
        <p:nvPicPr>
          <p:cNvPr id="6" name="Picture 5" descr="http://staging.justia.com/domains/falconlawgroup-com/index_02.jpg"/>
          <p:cNvPicPr/>
          <p:nvPr/>
        </p:nvPicPr>
        <p:blipFill rotWithShape="1">
          <a:blip r:embed="rId4" cstate="print">
            <a:biLevel thresh="50000"/>
            <a:extLst>
              <a:ext uri="{28A0092B-C50C-407E-A947-70E740481C1C}">
                <a14:useLocalDpi xmlns:a14="http://schemas.microsoft.com/office/drawing/2010/main" val="0"/>
              </a:ext>
            </a:extLst>
          </a:blip>
          <a:srcRect l="3249" r="89929" b="96960"/>
          <a:stretch/>
        </p:blipFill>
        <p:spPr bwMode="auto">
          <a:xfrm>
            <a:off x="6180056" y="6248400"/>
            <a:ext cx="449344" cy="38100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7EE01E7-3361-4048-B042-3511EA303F68}"/>
              </a:ext>
            </a:extLst>
          </p:cNvPr>
          <p:cNvPicPr>
            <a:picLocks noChangeAspect="1"/>
          </p:cNvPicPr>
          <p:nvPr/>
        </p:nvPicPr>
        <p:blipFill>
          <a:blip r:embed="rId5"/>
          <a:stretch>
            <a:fillRect/>
          </a:stretch>
        </p:blipFill>
        <p:spPr>
          <a:xfrm>
            <a:off x="381000" y="5528924"/>
            <a:ext cx="1471225" cy="1100476"/>
          </a:xfrm>
          <a:prstGeom prst="rect">
            <a:avLst/>
          </a:prstGeom>
        </p:spPr>
      </p:pic>
    </p:spTree>
    <p:extLst>
      <p:ext uri="{BB962C8B-B14F-4D97-AF65-F5344CB8AC3E}">
        <p14:creationId xmlns:p14="http://schemas.microsoft.com/office/powerpoint/2010/main" val="146206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1DE35-888C-4310-835C-A4085E08130A}"/>
              </a:ext>
            </a:extLst>
          </p:cNvPr>
          <p:cNvSpPr>
            <a:spLocks noGrp="1"/>
          </p:cNvSpPr>
          <p:nvPr>
            <p:ph type="title"/>
          </p:nvPr>
        </p:nvSpPr>
        <p:spPr/>
        <p:txBody>
          <a:bodyPr/>
          <a:lstStyle/>
          <a:p>
            <a:r>
              <a:rPr lang="en-US" altLang="en-US" sz="3600" dirty="0">
                <a:solidFill>
                  <a:schemeClr val="tx1"/>
                </a:solidFill>
                <a:effectLst/>
              </a:rPr>
              <a:t>What is Guardianship?</a:t>
            </a:r>
            <a:endParaRPr lang="en-US" sz="3600" dirty="0">
              <a:solidFill>
                <a:schemeClr val="tx1"/>
              </a:solidFill>
              <a:effectLst/>
            </a:endParaRPr>
          </a:p>
        </p:txBody>
      </p:sp>
      <p:sp>
        <p:nvSpPr>
          <p:cNvPr id="3" name="Content Placeholder 2">
            <a:extLst>
              <a:ext uri="{FF2B5EF4-FFF2-40B4-BE49-F238E27FC236}">
                <a16:creationId xmlns:a16="http://schemas.microsoft.com/office/drawing/2014/main" id="{E078B048-B7CC-4F53-8710-91EC88ED84FF}"/>
              </a:ext>
            </a:extLst>
          </p:cNvPr>
          <p:cNvSpPr>
            <a:spLocks noGrp="1"/>
          </p:cNvSpPr>
          <p:nvPr>
            <p:ph idx="1"/>
          </p:nvPr>
        </p:nvSpPr>
        <p:spPr>
          <a:xfrm>
            <a:off x="457200" y="1752600"/>
            <a:ext cx="8229600" cy="2901583"/>
          </a:xfrm>
        </p:spPr>
        <p:txBody>
          <a:bodyPr/>
          <a:lstStyle/>
          <a:p>
            <a:pPr>
              <a:spcBef>
                <a:spcPct val="50000"/>
              </a:spcBef>
              <a:buSzPct val="60000"/>
            </a:pPr>
            <a:r>
              <a:rPr lang="en-US" altLang="en-US" sz="2400" b="1" dirty="0">
                <a:effectLst/>
              </a:rPr>
              <a:t>Legal authority to make decisions for another person and manage his/her affairs</a:t>
            </a:r>
          </a:p>
          <a:p>
            <a:pPr>
              <a:spcBef>
                <a:spcPct val="50000"/>
              </a:spcBef>
              <a:buSzPct val="60000"/>
            </a:pPr>
            <a:r>
              <a:rPr lang="en-US" altLang="en-US" sz="2400" b="1" dirty="0">
                <a:effectLst/>
              </a:rPr>
              <a:t>Guardianship of person, property or both</a:t>
            </a:r>
          </a:p>
          <a:p>
            <a:pPr>
              <a:spcBef>
                <a:spcPct val="50000"/>
              </a:spcBef>
              <a:buSzPct val="60000"/>
            </a:pPr>
            <a:r>
              <a:rPr lang="en-US" altLang="en-US" sz="2400" b="1" dirty="0">
                <a:effectLst/>
              </a:rPr>
              <a:t>NJ law provides for limited guardianship</a:t>
            </a:r>
          </a:p>
          <a:p>
            <a:pPr>
              <a:spcBef>
                <a:spcPct val="50000"/>
              </a:spcBef>
              <a:buSzPct val="60000"/>
            </a:pPr>
            <a:r>
              <a:rPr lang="en-US" altLang="en-US" sz="2400" b="1" dirty="0">
                <a:effectLst/>
              </a:rPr>
              <a:t>Guardianship is established through a court proceeding </a:t>
            </a:r>
          </a:p>
        </p:txBody>
      </p:sp>
      <p:pic>
        <p:nvPicPr>
          <p:cNvPr id="4" name="Picture 3">
            <a:extLst>
              <a:ext uri="{FF2B5EF4-FFF2-40B4-BE49-F238E27FC236}">
                <a16:creationId xmlns:a16="http://schemas.microsoft.com/office/drawing/2014/main" id="{28D30A38-38D0-4D98-9946-1E7355C8F665}"/>
              </a:ext>
            </a:extLst>
          </p:cNvPr>
          <p:cNvPicPr>
            <a:picLocks noChangeAspect="1"/>
          </p:cNvPicPr>
          <p:nvPr/>
        </p:nvPicPr>
        <p:blipFill>
          <a:blip r:embed="rId2"/>
          <a:stretch>
            <a:fillRect/>
          </a:stretch>
        </p:blipFill>
        <p:spPr>
          <a:xfrm>
            <a:off x="415350" y="5579037"/>
            <a:ext cx="1337250" cy="1004325"/>
          </a:xfrm>
          <a:prstGeom prst="rect">
            <a:avLst/>
          </a:prstGeom>
        </p:spPr>
      </p:pic>
      <p:pic>
        <p:nvPicPr>
          <p:cNvPr id="5" name="Picture 4">
            <a:extLst>
              <a:ext uri="{FF2B5EF4-FFF2-40B4-BE49-F238E27FC236}">
                <a16:creationId xmlns:a16="http://schemas.microsoft.com/office/drawing/2014/main" id="{9D1DDC67-195B-4727-BC5A-37EDBB312307}"/>
              </a:ext>
            </a:extLst>
          </p:cNvPr>
          <p:cNvPicPr>
            <a:picLocks noChangeAspect="1"/>
          </p:cNvPicPr>
          <p:nvPr/>
        </p:nvPicPr>
        <p:blipFill>
          <a:blip r:embed="rId3"/>
          <a:stretch>
            <a:fillRect/>
          </a:stretch>
        </p:blipFill>
        <p:spPr>
          <a:xfrm>
            <a:off x="6917004" y="6132395"/>
            <a:ext cx="2015381" cy="408115"/>
          </a:xfrm>
          <a:prstGeom prst="rect">
            <a:avLst/>
          </a:prstGeom>
        </p:spPr>
      </p:pic>
      <p:pic>
        <p:nvPicPr>
          <p:cNvPr id="6" name="Picture 5">
            <a:extLst>
              <a:ext uri="{FF2B5EF4-FFF2-40B4-BE49-F238E27FC236}">
                <a16:creationId xmlns:a16="http://schemas.microsoft.com/office/drawing/2014/main" id="{EDB81D7C-669F-4479-9EAC-457361B23CD8}"/>
              </a:ext>
            </a:extLst>
          </p:cNvPr>
          <p:cNvPicPr>
            <a:picLocks noChangeAspect="1"/>
          </p:cNvPicPr>
          <p:nvPr/>
        </p:nvPicPr>
        <p:blipFill>
          <a:blip r:embed="rId4"/>
          <a:stretch>
            <a:fillRect/>
          </a:stretch>
        </p:blipFill>
        <p:spPr>
          <a:xfrm>
            <a:off x="6096000" y="6009689"/>
            <a:ext cx="609389" cy="518804"/>
          </a:xfrm>
          <a:prstGeom prst="rect">
            <a:avLst/>
          </a:prstGeom>
        </p:spPr>
      </p:pic>
    </p:spTree>
    <p:extLst>
      <p:ext uri="{BB962C8B-B14F-4D97-AF65-F5344CB8AC3E}">
        <p14:creationId xmlns:p14="http://schemas.microsoft.com/office/powerpoint/2010/main" val="3177709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Table Placeholder 3"/>
          <p:cNvPicPr>
            <a:picLocks noGrp="1" noChangeAspect="1"/>
          </p:cNvPicPr>
          <p:nvPr>
            <p:ph type="tbl" idx="1"/>
          </p:nvPr>
        </p:nvPicPr>
        <p:blipFill>
          <a:blip r:embed="rId3">
            <a:extLst>
              <a:ext uri="{28A0092B-C50C-407E-A947-70E740481C1C}">
                <a14:useLocalDpi xmlns:a14="http://schemas.microsoft.com/office/drawing/2010/main" val="0"/>
              </a:ext>
            </a:extLst>
          </a:blip>
          <a:srcRect/>
          <a:stretch>
            <a:fillRect/>
          </a:stretch>
        </p:blipFill>
        <p:spPr>
          <a:xfrm>
            <a:off x="0" y="0"/>
            <a:ext cx="9144000" cy="6862763"/>
          </a:xfrm>
        </p:spPr>
      </p:pic>
    </p:spTree>
    <p:extLst>
      <p:ext uri="{BB962C8B-B14F-4D97-AF65-F5344CB8AC3E}">
        <p14:creationId xmlns:p14="http://schemas.microsoft.com/office/powerpoint/2010/main" val="1090083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685800" y="533400"/>
            <a:ext cx="7772400" cy="952500"/>
          </a:xfrm>
        </p:spPr>
        <p:txBody>
          <a:bodyPr/>
          <a:lstStyle/>
          <a:p>
            <a:pPr eaLnBrk="1" hangingPunct="1">
              <a:defRPr/>
            </a:pPr>
            <a:br>
              <a:rPr lang="en-US" altLang="en-US" dirty="0"/>
            </a:br>
            <a:br>
              <a:rPr lang="en-US" altLang="en-US" dirty="0"/>
            </a:br>
            <a:endParaRPr lang="en-US" altLang="en-US" dirty="0"/>
          </a:p>
        </p:txBody>
      </p:sp>
      <p:sp>
        <p:nvSpPr>
          <p:cNvPr id="141315" name="Rectangle 3"/>
          <p:cNvSpPr>
            <a:spLocks noGrp="1" noChangeArrowheads="1"/>
          </p:cNvSpPr>
          <p:nvPr>
            <p:ph type="body" idx="1"/>
          </p:nvPr>
        </p:nvSpPr>
        <p:spPr>
          <a:xfrm>
            <a:off x="361950" y="533400"/>
            <a:ext cx="8382000" cy="5257800"/>
          </a:xfrm>
        </p:spPr>
        <p:txBody>
          <a:bodyPr/>
          <a:lstStyle/>
          <a:p>
            <a:pPr marL="504825" indent="-504825" algn="ctr" eaLnBrk="1" hangingPunct="1">
              <a:lnSpc>
                <a:spcPct val="90000"/>
              </a:lnSpc>
              <a:buFont typeface="Wingdings" panose="05000000000000000000" pitchFamily="2" charset="2"/>
              <a:buNone/>
              <a:defRPr/>
            </a:pPr>
            <a:r>
              <a:rPr lang="en-US" altLang="en-US" sz="3600" b="1" dirty="0">
                <a:effectLst/>
                <a:latin typeface="Copperplate Gothic Light" panose="020E0507020206020404" pitchFamily="34" charset="0"/>
              </a:rPr>
              <a:t>Thank you for your attention!</a:t>
            </a:r>
          </a:p>
          <a:p>
            <a:pPr marL="504825" indent="-504825" eaLnBrk="1" hangingPunct="1">
              <a:lnSpc>
                <a:spcPct val="90000"/>
              </a:lnSpc>
              <a:buFont typeface="Wingdings" panose="05000000000000000000" pitchFamily="2" charset="2"/>
              <a:buNone/>
              <a:defRPr/>
            </a:pPr>
            <a:endParaRPr lang="en-US" altLang="en-US" sz="2400" b="1" dirty="0">
              <a:effectLst/>
            </a:endParaRPr>
          </a:p>
          <a:p>
            <a:pPr marL="504825" indent="-504825" algn="ctr" eaLnBrk="1" hangingPunct="1">
              <a:lnSpc>
                <a:spcPct val="90000"/>
              </a:lnSpc>
              <a:buNone/>
              <a:defRPr/>
            </a:pPr>
            <a:r>
              <a:rPr lang="en-US" altLang="en-US" sz="2000" b="1" dirty="0">
                <a:effectLst/>
              </a:rPr>
              <a:t>        </a:t>
            </a:r>
            <a:r>
              <a:rPr lang="en-US" altLang="en-US" b="1" dirty="0">
                <a:effectLst/>
              </a:rPr>
              <a:t>Raymond J. Falcon Jr., Esq.</a:t>
            </a:r>
          </a:p>
          <a:p>
            <a:pPr marL="504825" indent="-504825" algn="ctr" eaLnBrk="1" hangingPunct="1">
              <a:lnSpc>
                <a:spcPct val="90000"/>
              </a:lnSpc>
              <a:buNone/>
              <a:defRPr/>
            </a:pPr>
            <a:endParaRPr lang="en-US" altLang="en-US" sz="2000" b="1" dirty="0">
              <a:effectLst/>
            </a:endParaRPr>
          </a:p>
          <a:p>
            <a:pPr marL="504825" indent="-504825" algn="ctr" eaLnBrk="1" hangingPunct="1">
              <a:lnSpc>
                <a:spcPct val="90000"/>
              </a:lnSpc>
              <a:buFont typeface="Wingdings" panose="05000000000000000000" pitchFamily="2" charset="2"/>
              <a:buNone/>
              <a:defRPr/>
            </a:pPr>
            <a:r>
              <a:rPr lang="en-US" altLang="en-US" sz="2400" b="1" dirty="0">
                <a:effectLst/>
              </a:rPr>
              <a:t>	</a:t>
            </a:r>
          </a:p>
          <a:p>
            <a:pPr marL="504825" indent="-504825" algn="ctr" eaLnBrk="1" hangingPunct="1">
              <a:lnSpc>
                <a:spcPct val="90000"/>
              </a:lnSpc>
              <a:buFont typeface="Wingdings" panose="05000000000000000000" pitchFamily="2" charset="2"/>
              <a:buNone/>
              <a:defRPr/>
            </a:pPr>
            <a:endParaRPr lang="en-US" altLang="en-US" sz="3600" b="1" dirty="0">
              <a:effectLst/>
              <a:latin typeface="Copperplate Gothic Light" panose="020E0507020206020404" pitchFamily="34" charset="0"/>
            </a:endParaRPr>
          </a:p>
          <a:p>
            <a:pPr marL="504825" indent="-504825" algn="ctr">
              <a:lnSpc>
                <a:spcPct val="90000"/>
              </a:lnSpc>
              <a:spcBef>
                <a:spcPct val="0"/>
              </a:spcBef>
              <a:buClrTx/>
              <a:buFontTx/>
              <a:buNone/>
              <a:defRPr/>
            </a:pPr>
            <a:endParaRPr lang="en-US" altLang="en-US" sz="1800" b="1" dirty="0">
              <a:effectLst/>
              <a:latin typeface="EngraversGothic BT" pitchFamily="34" charset="0"/>
            </a:endParaRPr>
          </a:p>
          <a:p>
            <a:pPr marL="504825" indent="-504825" algn="ctr">
              <a:lnSpc>
                <a:spcPct val="90000"/>
              </a:lnSpc>
              <a:spcBef>
                <a:spcPct val="0"/>
              </a:spcBef>
              <a:buClrTx/>
              <a:buFontTx/>
              <a:buNone/>
              <a:defRPr/>
            </a:pPr>
            <a:r>
              <a:rPr lang="en-US" altLang="en-US" sz="1600" b="1" dirty="0">
                <a:effectLst/>
              </a:rPr>
              <a:t> </a:t>
            </a:r>
          </a:p>
          <a:p>
            <a:pPr marL="504825" indent="-504825" algn="ctr">
              <a:lnSpc>
                <a:spcPct val="90000"/>
              </a:lnSpc>
              <a:spcBef>
                <a:spcPct val="0"/>
              </a:spcBef>
              <a:buClrTx/>
              <a:buNone/>
              <a:defRPr/>
            </a:pPr>
            <a:endParaRPr lang="en-US" altLang="en-US" sz="1600" b="1" dirty="0">
              <a:effectLst/>
            </a:endParaRPr>
          </a:p>
          <a:p>
            <a:pPr marL="504825" indent="-504825">
              <a:lnSpc>
                <a:spcPct val="90000"/>
              </a:lnSpc>
              <a:spcBef>
                <a:spcPct val="0"/>
              </a:spcBef>
              <a:buClrTx/>
              <a:buNone/>
              <a:defRPr/>
            </a:pPr>
            <a:r>
              <a:rPr lang="en-US" altLang="en-US" sz="1600" b="1" dirty="0">
                <a:effectLst/>
              </a:rPr>
              <a:t>	 	 	     50 Tice Blvd., Ste 340	400 Rella Blvd., Ste 165</a:t>
            </a:r>
          </a:p>
          <a:p>
            <a:pPr marL="504825" indent="-504825">
              <a:lnSpc>
                <a:spcPct val="90000"/>
              </a:lnSpc>
              <a:spcBef>
                <a:spcPct val="0"/>
              </a:spcBef>
              <a:buClrTx/>
              <a:buFontTx/>
              <a:buNone/>
              <a:defRPr/>
            </a:pPr>
            <a:r>
              <a:rPr lang="en-US" altLang="en-US" sz="1600" b="1" dirty="0">
                <a:effectLst/>
              </a:rPr>
              <a:t>			  Woodcliff Lake, NJ 07677	 Montebello, NY 10901				</a:t>
            </a:r>
          </a:p>
          <a:p>
            <a:pPr marL="504825" indent="-504825" algn="ctr">
              <a:lnSpc>
                <a:spcPct val="90000"/>
              </a:lnSpc>
              <a:spcBef>
                <a:spcPct val="0"/>
              </a:spcBef>
              <a:buClrTx/>
              <a:buNone/>
              <a:defRPr/>
            </a:pPr>
            <a:r>
              <a:rPr lang="en-US" altLang="en-US" sz="1600" b="1" dirty="0">
                <a:effectLst/>
              </a:rPr>
              <a:t>				  	</a:t>
            </a:r>
          </a:p>
          <a:p>
            <a:pPr marL="504825" indent="-504825" algn="ctr">
              <a:lnSpc>
                <a:spcPct val="90000"/>
              </a:lnSpc>
              <a:spcBef>
                <a:spcPct val="0"/>
              </a:spcBef>
              <a:buClrTx/>
              <a:buFontTx/>
              <a:buNone/>
              <a:defRPr/>
            </a:pPr>
            <a:r>
              <a:rPr lang="en-US" altLang="en-US" sz="1600" b="1" dirty="0">
                <a:effectLst/>
              </a:rPr>
              <a:t>  201-307-0074 |  845-618-5300  |  914-648-737</a:t>
            </a:r>
          </a:p>
          <a:p>
            <a:pPr marL="504825" indent="-504825" algn="ctr">
              <a:lnSpc>
                <a:spcPct val="90000"/>
              </a:lnSpc>
              <a:spcBef>
                <a:spcPct val="0"/>
              </a:spcBef>
              <a:buClrTx/>
              <a:buFontTx/>
              <a:buNone/>
              <a:defRPr/>
            </a:pPr>
            <a:r>
              <a:rPr lang="en-US" altLang="en-US" sz="1600" b="1" dirty="0">
                <a:effectLst/>
              </a:rPr>
              <a:t>   Fax: 201-307-0170</a:t>
            </a:r>
          </a:p>
          <a:p>
            <a:pPr marL="504825" indent="-504825" algn="ctr">
              <a:lnSpc>
                <a:spcPct val="90000"/>
              </a:lnSpc>
              <a:spcBef>
                <a:spcPct val="0"/>
              </a:spcBef>
              <a:buClrTx/>
              <a:buNone/>
              <a:defRPr/>
            </a:pPr>
            <a:r>
              <a:rPr lang="en-US" altLang="en-US" sz="1600" b="1" dirty="0">
                <a:effectLst/>
              </a:rPr>
              <a:t>   falconlawgroup.com</a:t>
            </a:r>
          </a:p>
          <a:p>
            <a:pPr marL="504825" indent="-504825" algn="ctr">
              <a:lnSpc>
                <a:spcPct val="90000"/>
              </a:lnSpc>
              <a:spcBef>
                <a:spcPct val="0"/>
              </a:spcBef>
              <a:buClrTx/>
              <a:buFontTx/>
              <a:buNone/>
              <a:defRPr/>
            </a:pPr>
            <a:endParaRPr lang="en-US" altLang="en-US" sz="1600" b="1" dirty="0"/>
          </a:p>
          <a:p>
            <a:pPr marL="504825" indent="-504825">
              <a:lnSpc>
                <a:spcPct val="90000"/>
              </a:lnSpc>
              <a:spcBef>
                <a:spcPct val="0"/>
              </a:spcBef>
              <a:buClrTx/>
              <a:buFontTx/>
              <a:buNone/>
              <a:defRPr/>
            </a:pPr>
            <a:endParaRPr lang="en-US" altLang="en-US" sz="1600" b="1" dirty="0"/>
          </a:p>
          <a:p>
            <a:pPr marL="504825" indent="-504825">
              <a:lnSpc>
                <a:spcPct val="90000"/>
              </a:lnSpc>
              <a:spcBef>
                <a:spcPct val="0"/>
              </a:spcBef>
              <a:buClrTx/>
              <a:buFontTx/>
              <a:buNone/>
              <a:defRPr/>
            </a:pPr>
            <a:endParaRPr lang="en-US" altLang="en-US" sz="1600" b="1" dirty="0"/>
          </a:p>
          <a:p>
            <a:pPr marL="504825" indent="-504825">
              <a:lnSpc>
                <a:spcPct val="90000"/>
              </a:lnSpc>
              <a:spcBef>
                <a:spcPct val="0"/>
              </a:spcBef>
              <a:buClrTx/>
              <a:buFontTx/>
              <a:buNone/>
              <a:defRPr/>
            </a:pPr>
            <a:endParaRPr lang="en-US" altLang="en-US" sz="1600" b="1" dirty="0"/>
          </a:p>
          <a:p>
            <a:pPr marL="504825" indent="-504825">
              <a:lnSpc>
                <a:spcPct val="90000"/>
              </a:lnSpc>
              <a:spcBef>
                <a:spcPct val="0"/>
              </a:spcBef>
              <a:buClrTx/>
              <a:buFontTx/>
              <a:buNone/>
              <a:defRPr/>
            </a:pPr>
            <a:endParaRPr lang="en-US" altLang="en-US" sz="1600" b="1" dirty="0"/>
          </a:p>
        </p:txBody>
      </p:sp>
      <p:sp>
        <p:nvSpPr>
          <p:cNvPr id="12" name="TextBox 11"/>
          <p:cNvSpPr txBox="1"/>
          <p:nvPr/>
        </p:nvSpPr>
        <p:spPr>
          <a:xfrm>
            <a:off x="3075051" y="2514600"/>
            <a:ext cx="3810000" cy="800219"/>
          </a:xfrm>
          <a:prstGeom prst="rect">
            <a:avLst/>
          </a:prstGeom>
          <a:noFill/>
        </p:spPr>
        <p:txBody>
          <a:bodyPr wrap="square" rtlCol="0">
            <a:spAutoFit/>
          </a:bodyPr>
          <a:lstStyle/>
          <a:p>
            <a:r>
              <a:rPr lang="en-US" sz="2800" b="1" dirty="0">
                <a:latin typeface="Copperplate Gothic Light" panose="020E0507020206020404" pitchFamily="34" charset="0"/>
                <a:ea typeface="Calibri" panose="020F0502020204030204" pitchFamily="34" charset="0"/>
                <a:cs typeface="Times New Roman" panose="02020603050405020304" pitchFamily="18" charset="0"/>
              </a:rPr>
              <a:t>Falcon Law Group</a:t>
            </a:r>
          </a:p>
          <a:p>
            <a:r>
              <a:rPr lang="en-US" b="1" dirty="0">
                <a:latin typeface="Copperplate Gothic Light" panose="020E0507020206020404" pitchFamily="34" charset="0"/>
                <a:ea typeface="Calibri" panose="020F0502020204030204" pitchFamily="34" charset="0"/>
                <a:cs typeface="Times New Roman" panose="02020603050405020304" pitchFamily="18" charset="0"/>
              </a:rPr>
              <a:t>    Not your typical lawyers!</a:t>
            </a:r>
            <a:endParaRPr lang="en-US" b="1"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9251" y="2514600"/>
            <a:ext cx="622663" cy="75149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33382" y="3124199"/>
            <a:ext cx="5158017" cy="2352769"/>
          </a:xfrm>
        </p:spPr>
        <p:txBody>
          <a:bodyPr/>
          <a:lstStyle/>
          <a:p>
            <a:pPr lvl="1" eaLnBrk="1" hangingPunct="1">
              <a:defRPr/>
            </a:pPr>
            <a:endParaRPr lang="en-US" b="1" dirty="0">
              <a:effectLst/>
            </a:endParaRPr>
          </a:p>
          <a:p>
            <a:pPr lvl="1" eaLnBrk="1" hangingPunct="1">
              <a:defRPr/>
            </a:pPr>
            <a:endParaRPr lang="en-US" b="1" dirty="0"/>
          </a:p>
        </p:txBody>
      </p:sp>
      <p:pic>
        <p:nvPicPr>
          <p:cNvPr id="5" name="Picture 4"/>
          <p:cNvPicPr>
            <a:picLocks noChangeAspect="1"/>
          </p:cNvPicPr>
          <p:nvPr/>
        </p:nvPicPr>
        <p:blipFill>
          <a:blip r:embed="rId3"/>
          <a:stretch>
            <a:fillRect/>
          </a:stretch>
        </p:blipFill>
        <p:spPr>
          <a:xfrm>
            <a:off x="6705389" y="6248400"/>
            <a:ext cx="2438611" cy="495300"/>
          </a:xfrm>
          <a:prstGeom prst="rect">
            <a:avLst/>
          </a:prstGeom>
        </p:spPr>
      </p:pic>
      <p:pic>
        <p:nvPicPr>
          <p:cNvPr id="6" name="Picture 5" descr="http://staging.justia.com/domains/falconlawgroup-com/index_02.jpg"/>
          <p:cNvPicPr/>
          <p:nvPr/>
        </p:nvPicPr>
        <p:blipFill rotWithShape="1">
          <a:blip r:embed="rId4" cstate="print">
            <a:biLevel thresh="50000"/>
            <a:extLst>
              <a:ext uri="{28A0092B-C50C-407E-A947-70E740481C1C}">
                <a14:useLocalDpi xmlns:a14="http://schemas.microsoft.com/office/drawing/2010/main" val="0"/>
              </a:ext>
            </a:extLst>
          </a:blip>
          <a:srcRect l="3249" r="89929" b="96960"/>
          <a:stretch/>
        </p:blipFill>
        <p:spPr bwMode="auto">
          <a:xfrm>
            <a:off x="6180056" y="6248400"/>
            <a:ext cx="449344" cy="38100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7EE01E7-3361-4048-B042-3511EA303F68}"/>
              </a:ext>
            </a:extLst>
          </p:cNvPr>
          <p:cNvPicPr>
            <a:picLocks noChangeAspect="1"/>
          </p:cNvPicPr>
          <p:nvPr/>
        </p:nvPicPr>
        <p:blipFill>
          <a:blip r:embed="rId5"/>
          <a:stretch>
            <a:fillRect/>
          </a:stretch>
        </p:blipFill>
        <p:spPr>
          <a:xfrm>
            <a:off x="381000" y="5528924"/>
            <a:ext cx="1471225" cy="1100476"/>
          </a:xfrm>
          <a:prstGeom prst="rect">
            <a:avLst/>
          </a:prstGeom>
        </p:spPr>
      </p:pic>
      <p:sp>
        <p:nvSpPr>
          <p:cNvPr id="3" name="Rectangle 2">
            <a:extLst>
              <a:ext uri="{FF2B5EF4-FFF2-40B4-BE49-F238E27FC236}">
                <a16:creationId xmlns:a16="http://schemas.microsoft.com/office/drawing/2014/main" id="{E84BE3C5-1CEF-4457-B5A7-0FD30F8B335D}"/>
              </a:ext>
            </a:extLst>
          </p:cNvPr>
          <p:cNvSpPr/>
          <p:nvPr/>
        </p:nvSpPr>
        <p:spPr>
          <a:xfrm>
            <a:off x="2170335" y="397380"/>
            <a:ext cx="5284110" cy="584775"/>
          </a:xfrm>
          <a:prstGeom prst="rect">
            <a:avLst/>
          </a:prstGeom>
        </p:spPr>
        <p:txBody>
          <a:bodyPr wrap="square">
            <a:spAutoFit/>
          </a:bodyPr>
          <a:lstStyle/>
          <a:p>
            <a:r>
              <a:rPr lang="en-US" altLang="en-US" sz="3200" b="1" dirty="0">
                <a:latin typeface="+mn-lt"/>
              </a:rPr>
              <a:t>Impact on Individual Rights</a:t>
            </a:r>
            <a:endParaRPr lang="en-US" sz="3200" b="1" dirty="0">
              <a:latin typeface="+mn-lt"/>
            </a:endParaRPr>
          </a:p>
        </p:txBody>
      </p:sp>
      <p:sp>
        <p:nvSpPr>
          <p:cNvPr id="7" name="Rectangle 6">
            <a:extLst>
              <a:ext uri="{FF2B5EF4-FFF2-40B4-BE49-F238E27FC236}">
                <a16:creationId xmlns:a16="http://schemas.microsoft.com/office/drawing/2014/main" id="{ACEE29C1-DB5D-4BC2-BC62-EC29DA561CA7}"/>
              </a:ext>
            </a:extLst>
          </p:cNvPr>
          <p:cNvSpPr/>
          <p:nvPr/>
        </p:nvSpPr>
        <p:spPr>
          <a:xfrm>
            <a:off x="926190" y="2480695"/>
            <a:ext cx="7772399" cy="871777"/>
          </a:xfrm>
          <a:prstGeom prst="rect">
            <a:avLst/>
          </a:prstGeom>
        </p:spPr>
        <p:txBody>
          <a:bodyPr wrap="square">
            <a:spAutoFit/>
          </a:bodyPr>
          <a:lstStyle/>
          <a:p>
            <a:pPr lvl="0" eaLnBrk="1" hangingPunct="1">
              <a:lnSpc>
                <a:spcPct val="90000"/>
              </a:lnSpc>
              <a:spcBef>
                <a:spcPct val="20000"/>
              </a:spcBef>
              <a:spcAft>
                <a:spcPct val="40000"/>
              </a:spcAft>
              <a:buClr>
                <a:srgbClr val="3C0000"/>
              </a:buClr>
              <a:buSzPct val="60000"/>
            </a:pPr>
            <a:r>
              <a:rPr lang="en-US" altLang="en-US" sz="2800" b="1" dirty="0">
                <a:latin typeface="+mn-lt"/>
                <a:ea typeface="ＭＳ Ｐゴシック"/>
                <a:cs typeface="+mn-cs"/>
              </a:rPr>
              <a:t>Person (the ward) loses legal rights and the ability to make many or all of his/her own decisions</a:t>
            </a:r>
          </a:p>
        </p:txBody>
      </p:sp>
    </p:spTree>
    <p:extLst>
      <p:ext uri="{BB962C8B-B14F-4D97-AF65-F5344CB8AC3E}">
        <p14:creationId xmlns:p14="http://schemas.microsoft.com/office/powerpoint/2010/main" val="2488418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33382" y="252845"/>
            <a:ext cx="5158017" cy="5224124"/>
          </a:xfrm>
        </p:spPr>
        <p:txBody>
          <a:bodyPr/>
          <a:lstStyle/>
          <a:p>
            <a:pPr lvl="1" eaLnBrk="1" hangingPunct="1">
              <a:defRPr/>
            </a:pPr>
            <a:endParaRPr lang="en-US" b="1" dirty="0">
              <a:effectLst/>
            </a:endParaRPr>
          </a:p>
          <a:p>
            <a:pPr lvl="1" eaLnBrk="1" hangingPunct="1">
              <a:defRPr/>
            </a:pPr>
            <a:endParaRPr lang="en-US" b="1" dirty="0"/>
          </a:p>
        </p:txBody>
      </p:sp>
      <p:pic>
        <p:nvPicPr>
          <p:cNvPr id="5" name="Picture 4"/>
          <p:cNvPicPr>
            <a:picLocks noChangeAspect="1"/>
          </p:cNvPicPr>
          <p:nvPr/>
        </p:nvPicPr>
        <p:blipFill>
          <a:blip r:embed="rId3"/>
          <a:stretch>
            <a:fillRect/>
          </a:stretch>
        </p:blipFill>
        <p:spPr>
          <a:xfrm>
            <a:off x="6705389" y="6248400"/>
            <a:ext cx="2438611" cy="495300"/>
          </a:xfrm>
          <a:prstGeom prst="rect">
            <a:avLst/>
          </a:prstGeom>
        </p:spPr>
      </p:pic>
      <p:pic>
        <p:nvPicPr>
          <p:cNvPr id="6" name="Picture 5" descr="http://staging.justia.com/domains/falconlawgroup-com/index_02.jpg"/>
          <p:cNvPicPr/>
          <p:nvPr/>
        </p:nvPicPr>
        <p:blipFill rotWithShape="1">
          <a:blip r:embed="rId4" cstate="print">
            <a:biLevel thresh="50000"/>
            <a:extLst>
              <a:ext uri="{28A0092B-C50C-407E-A947-70E740481C1C}">
                <a14:useLocalDpi xmlns:a14="http://schemas.microsoft.com/office/drawing/2010/main" val="0"/>
              </a:ext>
            </a:extLst>
          </a:blip>
          <a:srcRect l="3249" r="89929" b="96960"/>
          <a:stretch/>
        </p:blipFill>
        <p:spPr bwMode="auto">
          <a:xfrm>
            <a:off x="6180056" y="6248400"/>
            <a:ext cx="449344" cy="38100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7EE01E7-3361-4048-B042-3511EA303F68}"/>
              </a:ext>
            </a:extLst>
          </p:cNvPr>
          <p:cNvPicPr>
            <a:picLocks noChangeAspect="1"/>
          </p:cNvPicPr>
          <p:nvPr/>
        </p:nvPicPr>
        <p:blipFill>
          <a:blip r:embed="rId5"/>
          <a:stretch>
            <a:fillRect/>
          </a:stretch>
        </p:blipFill>
        <p:spPr>
          <a:xfrm>
            <a:off x="381000" y="5528924"/>
            <a:ext cx="1471225" cy="1100476"/>
          </a:xfrm>
          <a:prstGeom prst="rect">
            <a:avLst/>
          </a:prstGeom>
        </p:spPr>
      </p:pic>
      <p:pic>
        <p:nvPicPr>
          <p:cNvPr id="3" name="Picture 2">
            <a:extLst>
              <a:ext uri="{FF2B5EF4-FFF2-40B4-BE49-F238E27FC236}">
                <a16:creationId xmlns:a16="http://schemas.microsoft.com/office/drawing/2014/main" id="{95444D81-5322-49AC-A0B8-410E0C54232C}"/>
              </a:ext>
            </a:extLst>
          </p:cNvPr>
          <p:cNvPicPr>
            <a:picLocks noChangeAspect="1"/>
          </p:cNvPicPr>
          <p:nvPr/>
        </p:nvPicPr>
        <p:blipFill>
          <a:blip r:embed="rId6"/>
          <a:stretch>
            <a:fillRect/>
          </a:stretch>
        </p:blipFill>
        <p:spPr>
          <a:xfrm>
            <a:off x="709794" y="1381031"/>
            <a:ext cx="3047175" cy="3941159"/>
          </a:xfrm>
          <a:prstGeom prst="rect">
            <a:avLst/>
          </a:prstGeom>
        </p:spPr>
      </p:pic>
      <p:sp>
        <p:nvSpPr>
          <p:cNvPr id="7" name="Rectangle 6">
            <a:extLst>
              <a:ext uri="{FF2B5EF4-FFF2-40B4-BE49-F238E27FC236}">
                <a16:creationId xmlns:a16="http://schemas.microsoft.com/office/drawing/2014/main" id="{BF323939-A246-4735-B7A9-DF0039710EE8}"/>
              </a:ext>
            </a:extLst>
          </p:cNvPr>
          <p:cNvSpPr/>
          <p:nvPr/>
        </p:nvSpPr>
        <p:spPr>
          <a:xfrm>
            <a:off x="4250811" y="1828800"/>
            <a:ext cx="4572000" cy="2754793"/>
          </a:xfrm>
          <a:prstGeom prst="rect">
            <a:avLst/>
          </a:prstGeom>
        </p:spPr>
        <p:txBody>
          <a:bodyPr>
            <a:spAutoFit/>
          </a:bodyPr>
          <a:lstStyle/>
          <a:p>
            <a:pPr>
              <a:lnSpc>
                <a:spcPct val="90000"/>
              </a:lnSpc>
              <a:buFont typeface="Wingdings" panose="05000000000000000000" pitchFamily="2" charset="2"/>
              <a:buBlip>
                <a:blip r:embed="rId7"/>
              </a:buBlip>
            </a:pPr>
            <a:r>
              <a:rPr lang="en-US" altLang="en-US" sz="2400" b="1" dirty="0"/>
              <a:t>Parents of children under 18 are considered “natural” guardians of their children</a:t>
            </a:r>
          </a:p>
          <a:p>
            <a:pPr>
              <a:lnSpc>
                <a:spcPct val="90000"/>
              </a:lnSpc>
              <a:buFont typeface="Wingdings" panose="05000000000000000000" pitchFamily="2" charset="2"/>
              <a:buNone/>
            </a:pPr>
            <a:endParaRPr lang="en-US" altLang="en-US" sz="2400" b="1" dirty="0"/>
          </a:p>
          <a:p>
            <a:pPr>
              <a:lnSpc>
                <a:spcPct val="90000"/>
              </a:lnSpc>
              <a:buFont typeface="Wingdings" panose="05000000000000000000" pitchFamily="2" charset="2"/>
              <a:buBlip>
                <a:blip r:embed="rId7"/>
              </a:buBlip>
            </a:pPr>
            <a:r>
              <a:rPr lang="en-US" altLang="en-US" sz="2400" b="1" dirty="0"/>
              <a:t>Parents of children 18 or older are no longer considered guardians </a:t>
            </a:r>
            <a:r>
              <a:rPr lang="en-US" altLang="en-US" sz="2400" b="1" u="sng" dirty="0"/>
              <a:t>unless</a:t>
            </a:r>
            <a:r>
              <a:rPr lang="en-US" altLang="en-US" sz="2400" b="1" dirty="0"/>
              <a:t> appoint legal guardians by the court</a:t>
            </a:r>
            <a:endParaRPr lang="en-US" altLang="en-US" sz="2400" b="1" u="sng" dirty="0"/>
          </a:p>
        </p:txBody>
      </p:sp>
      <p:sp>
        <p:nvSpPr>
          <p:cNvPr id="8" name="Rectangle 7">
            <a:extLst>
              <a:ext uri="{FF2B5EF4-FFF2-40B4-BE49-F238E27FC236}">
                <a16:creationId xmlns:a16="http://schemas.microsoft.com/office/drawing/2014/main" id="{4D0C60A3-289C-496B-A91B-BA10A83BB0E8}"/>
              </a:ext>
            </a:extLst>
          </p:cNvPr>
          <p:cNvSpPr/>
          <p:nvPr/>
        </p:nvSpPr>
        <p:spPr>
          <a:xfrm>
            <a:off x="4536894" y="612258"/>
            <a:ext cx="3999833" cy="646331"/>
          </a:xfrm>
          <a:prstGeom prst="rect">
            <a:avLst/>
          </a:prstGeom>
        </p:spPr>
        <p:txBody>
          <a:bodyPr wrap="square">
            <a:spAutoFit/>
          </a:bodyPr>
          <a:lstStyle/>
          <a:p>
            <a:r>
              <a:rPr lang="en-US" altLang="en-US" sz="3600" dirty="0">
                <a:latin typeface="Arial" panose="020B0604020202020204" pitchFamily="34" charset="0"/>
              </a:rPr>
              <a:t>Role of Parents</a:t>
            </a:r>
            <a:endParaRPr lang="en-US" sz="3600" dirty="0"/>
          </a:p>
        </p:txBody>
      </p:sp>
    </p:spTree>
    <p:extLst>
      <p:ext uri="{BB962C8B-B14F-4D97-AF65-F5344CB8AC3E}">
        <p14:creationId xmlns:p14="http://schemas.microsoft.com/office/powerpoint/2010/main" val="475846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1" y="1295400"/>
            <a:ext cx="7772400" cy="3495769"/>
          </a:xfrm>
        </p:spPr>
        <p:txBody>
          <a:bodyPr/>
          <a:lstStyle/>
          <a:p>
            <a:pPr lvl="1" eaLnBrk="1" hangingPunct="1">
              <a:defRPr/>
            </a:pPr>
            <a:endParaRPr lang="en-US" b="1" dirty="0">
              <a:effectLst/>
            </a:endParaRPr>
          </a:p>
          <a:p>
            <a:pPr>
              <a:buBlip>
                <a:blip r:embed="rId3"/>
              </a:buBlip>
            </a:pPr>
            <a:r>
              <a:rPr lang="en-US" altLang="en-US" sz="2800" b="1" dirty="0">
                <a:effectLst/>
              </a:rPr>
              <a:t>Children become legally emancipated at 18, </a:t>
            </a:r>
            <a:r>
              <a:rPr lang="en-US" altLang="en-US" sz="2800" b="1" i="1" dirty="0">
                <a:effectLst/>
              </a:rPr>
              <a:t>regardless of their physical or mental condition</a:t>
            </a:r>
          </a:p>
          <a:p>
            <a:pPr>
              <a:buNone/>
            </a:pPr>
            <a:endParaRPr lang="en-US" altLang="en-US" sz="2800" b="1" i="1" dirty="0">
              <a:effectLst/>
            </a:endParaRPr>
          </a:p>
          <a:p>
            <a:pPr>
              <a:buBlip>
                <a:blip r:embed="rId3"/>
              </a:buBlip>
            </a:pPr>
            <a:r>
              <a:rPr lang="en-US" altLang="en-US" sz="2800" b="1" dirty="0">
                <a:effectLst/>
              </a:rPr>
              <a:t>If the child is incapacitated, parents must seek guardianship in order to have authority over the child’s person and property</a:t>
            </a:r>
            <a:endParaRPr lang="en-US" altLang="en-US" b="1" u="sng" dirty="0">
              <a:effectLst/>
            </a:endParaRPr>
          </a:p>
          <a:p>
            <a:pPr lvl="1" eaLnBrk="1" hangingPunct="1">
              <a:defRPr/>
            </a:pPr>
            <a:endParaRPr lang="en-US" b="1" dirty="0"/>
          </a:p>
        </p:txBody>
      </p:sp>
      <p:pic>
        <p:nvPicPr>
          <p:cNvPr id="5" name="Picture 4"/>
          <p:cNvPicPr>
            <a:picLocks noChangeAspect="1"/>
          </p:cNvPicPr>
          <p:nvPr/>
        </p:nvPicPr>
        <p:blipFill>
          <a:blip r:embed="rId4"/>
          <a:stretch>
            <a:fillRect/>
          </a:stretch>
        </p:blipFill>
        <p:spPr>
          <a:xfrm>
            <a:off x="6705389" y="6248400"/>
            <a:ext cx="2438611" cy="495300"/>
          </a:xfrm>
          <a:prstGeom prst="rect">
            <a:avLst/>
          </a:prstGeom>
        </p:spPr>
      </p:pic>
      <p:pic>
        <p:nvPicPr>
          <p:cNvPr id="6" name="Picture 5" descr="http://staging.justia.com/domains/falconlawgroup-com/index_02.jpg"/>
          <p:cNvPicPr/>
          <p:nvPr/>
        </p:nvPicPr>
        <p:blipFill rotWithShape="1">
          <a:blip r:embed="rId5" cstate="print">
            <a:biLevel thresh="50000"/>
            <a:extLst>
              <a:ext uri="{28A0092B-C50C-407E-A947-70E740481C1C}">
                <a14:useLocalDpi xmlns:a14="http://schemas.microsoft.com/office/drawing/2010/main" val="0"/>
              </a:ext>
            </a:extLst>
          </a:blip>
          <a:srcRect l="3249" r="89929" b="96960"/>
          <a:stretch/>
        </p:blipFill>
        <p:spPr bwMode="auto">
          <a:xfrm>
            <a:off x="6180056" y="6248400"/>
            <a:ext cx="449344" cy="38100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7EE01E7-3361-4048-B042-3511EA303F68}"/>
              </a:ext>
            </a:extLst>
          </p:cNvPr>
          <p:cNvPicPr>
            <a:picLocks noChangeAspect="1"/>
          </p:cNvPicPr>
          <p:nvPr/>
        </p:nvPicPr>
        <p:blipFill>
          <a:blip r:embed="rId6"/>
          <a:stretch>
            <a:fillRect/>
          </a:stretch>
        </p:blipFill>
        <p:spPr>
          <a:xfrm>
            <a:off x="381000" y="5528924"/>
            <a:ext cx="1471225" cy="1100476"/>
          </a:xfrm>
          <a:prstGeom prst="rect">
            <a:avLst/>
          </a:prstGeom>
        </p:spPr>
      </p:pic>
      <p:sp>
        <p:nvSpPr>
          <p:cNvPr id="3" name="Rectangle 2">
            <a:extLst>
              <a:ext uri="{FF2B5EF4-FFF2-40B4-BE49-F238E27FC236}">
                <a16:creationId xmlns:a16="http://schemas.microsoft.com/office/drawing/2014/main" id="{BD68D31A-D1F9-4473-A562-D54E43A4219C}"/>
              </a:ext>
            </a:extLst>
          </p:cNvPr>
          <p:cNvSpPr/>
          <p:nvPr/>
        </p:nvSpPr>
        <p:spPr>
          <a:xfrm>
            <a:off x="2379885" y="381000"/>
            <a:ext cx="4865010" cy="646331"/>
          </a:xfrm>
          <a:prstGeom prst="rect">
            <a:avLst/>
          </a:prstGeom>
        </p:spPr>
        <p:txBody>
          <a:bodyPr wrap="square">
            <a:spAutoFit/>
          </a:bodyPr>
          <a:lstStyle/>
          <a:p>
            <a:r>
              <a:rPr lang="en-US" altLang="en-US" sz="3600" b="1" dirty="0">
                <a:latin typeface="+mn-lt"/>
              </a:rPr>
              <a:t>Children 18 and Over</a:t>
            </a:r>
            <a:endParaRPr lang="en-US" sz="3600" b="1" dirty="0">
              <a:latin typeface="+mn-lt"/>
            </a:endParaRPr>
          </a:p>
        </p:txBody>
      </p:sp>
    </p:spTree>
    <p:extLst>
      <p:ext uri="{BB962C8B-B14F-4D97-AF65-F5344CB8AC3E}">
        <p14:creationId xmlns:p14="http://schemas.microsoft.com/office/powerpoint/2010/main" val="2339186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0" y="1214776"/>
            <a:ext cx="5158017" cy="5224124"/>
          </a:xfrm>
        </p:spPr>
        <p:txBody>
          <a:bodyPr/>
          <a:lstStyle/>
          <a:p>
            <a:pPr lvl="1" eaLnBrk="1" hangingPunct="1">
              <a:defRPr/>
            </a:pPr>
            <a:endParaRPr lang="en-US" b="1" dirty="0">
              <a:effectLst/>
            </a:endParaRPr>
          </a:p>
          <a:p>
            <a:pPr lvl="1" eaLnBrk="1" hangingPunct="1">
              <a:defRPr/>
            </a:pPr>
            <a:endParaRPr lang="en-US" b="1" dirty="0"/>
          </a:p>
        </p:txBody>
      </p:sp>
      <p:pic>
        <p:nvPicPr>
          <p:cNvPr id="5" name="Picture 4"/>
          <p:cNvPicPr>
            <a:picLocks noChangeAspect="1"/>
          </p:cNvPicPr>
          <p:nvPr/>
        </p:nvPicPr>
        <p:blipFill>
          <a:blip r:embed="rId3"/>
          <a:stretch>
            <a:fillRect/>
          </a:stretch>
        </p:blipFill>
        <p:spPr>
          <a:xfrm>
            <a:off x="6705389" y="6248400"/>
            <a:ext cx="2438611" cy="495300"/>
          </a:xfrm>
          <a:prstGeom prst="rect">
            <a:avLst/>
          </a:prstGeom>
        </p:spPr>
      </p:pic>
      <p:pic>
        <p:nvPicPr>
          <p:cNvPr id="6" name="Picture 5" descr="http://staging.justia.com/domains/falconlawgroup-com/index_02.jpg"/>
          <p:cNvPicPr/>
          <p:nvPr/>
        </p:nvPicPr>
        <p:blipFill rotWithShape="1">
          <a:blip r:embed="rId4" cstate="print">
            <a:biLevel thresh="50000"/>
            <a:extLst>
              <a:ext uri="{28A0092B-C50C-407E-A947-70E740481C1C}">
                <a14:useLocalDpi xmlns:a14="http://schemas.microsoft.com/office/drawing/2010/main" val="0"/>
              </a:ext>
            </a:extLst>
          </a:blip>
          <a:srcRect l="3249" r="89929" b="96960"/>
          <a:stretch/>
        </p:blipFill>
        <p:spPr bwMode="auto">
          <a:xfrm>
            <a:off x="6180056" y="6248400"/>
            <a:ext cx="449344" cy="38100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7EE01E7-3361-4048-B042-3511EA303F68}"/>
              </a:ext>
            </a:extLst>
          </p:cNvPr>
          <p:cNvPicPr>
            <a:picLocks noChangeAspect="1"/>
          </p:cNvPicPr>
          <p:nvPr/>
        </p:nvPicPr>
        <p:blipFill>
          <a:blip r:embed="rId5"/>
          <a:stretch>
            <a:fillRect/>
          </a:stretch>
        </p:blipFill>
        <p:spPr>
          <a:xfrm>
            <a:off x="381000" y="5528924"/>
            <a:ext cx="1471225" cy="1100476"/>
          </a:xfrm>
          <a:prstGeom prst="rect">
            <a:avLst/>
          </a:prstGeom>
        </p:spPr>
      </p:pic>
      <p:sp>
        <p:nvSpPr>
          <p:cNvPr id="3" name="Rectangle 2">
            <a:extLst>
              <a:ext uri="{FF2B5EF4-FFF2-40B4-BE49-F238E27FC236}">
                <a16:creationId xmlns:a16="http://schemas.microsoft.com/office/drawing/2014/main" id="{6762140E-FD80-47C0-A1E0-B237A6A457AE}"/>
              </a:ext>
            </a:extLst>
          </p:cNvPr>
          <p:cNvSpPr/>
          <p:nvPr/>
        </p:nvSpPr>
        <p:spPr>
          <a:xfrm>
            <a:off x="1295400" y="457200"/>
            <a:ext cx="6553200"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600" b="1" i="0" u="none" strike="noStrike" kern="0" cap="none" spc="0" normalizeH="0" baseline="0" noProof="0" dirty="0">
                <a:ln>
                  <a:noFill/>
                </a:ln>
                <a:effectLst/>
                <a:uLnTx/>
                <a:uFillTx/>
                <a:latin typeface="+mn-lt"/>
                <a:ea typeface="ＭＳ Ｐゴシック"/>
                <a:cs typeface="+mj-cs"/>
              </a:rPr>
              <a:t>Requirements for Guardianship</a:t>
            </a:r>
            <a:endParaRPr kumimoji="0" lang="en-US" sz="3600" b="1" i="0" u="none" strike="noStrike" kern="0" cap="none" spc="0" normalizeH="0" baseline="0" noProof="0" dirty="0">
              <a:ln>
                <a:noFill/>
              </a:ln>
              <a:effectLst/>
              <a:uLnTx/>
              <a:uFillTx/>
              <a:latin typeface="+mn-lt"/>
            </a:endParaRPr>
          </a:p>
        </p:txBody>
      </p:sp>
      <p:sp>
        <p:nvSpPr>
          <p:cNvPr id="7" name="Rectangle 6">
            <a:extLst>
              <a:ext uri="{FF2B5EF4-FFF2-40B4-BE49-F238E27FC236}">
                <a16:creationId xmlns:a16="http://schemas.microsoft.com/office/drawing/2014/main" id="{CB8041C4-0560-403E-910B-D51529560AFB}"/>
              </a:ext>
            </a:extLst>
          </p:cNvPr>
          <p:cNvSpPr/>
          <p:nvPr/>
        </p:nvSpPr>
        <p:spPr>
          <a:xfrm>
            <a:off x="1143000" y="1696811"/>
            <a:ext cx="6858000" cy="2477794"/>
          </a:xfrm>
          <a:prstGeom prst="rect">
            <a:avLst/>
          </a:prstGeom>
        </p:spPr>
        <p:txBody>
          <a:bodyPr wrap="square">
            <a:spAutoFit/>
          </a:bodyPr>
          <a:lstStyle/>
          <a:p>
            <a:pPr>
              <a:lnSpc>
                <a:spcPct val="90000"/>
              </a:lnSpc>
              <a:buFont typeface="Wingdings" panose="05000000000000000000" pitchFamily="2" charset="2"/>
              <a:buNone/>
            </a:pPr>
            <a:r>
              <a:rPr lang="en-US" altLang="en-US" sz="2800" dirty="0"/>
              <a:t>P</a:t>
            </a:r>
            <a:r>
              <a:rPr lang="en-US" altLang="en-US" sz="2800" b="1" dirty="0"/>
              <a:t>erson is likely to suffer harm because of:  </a:t>
            </a:r>
          </a:p>
          <a:p>
            <a:pPr lvl="1">
              <a:lnSpc>
                <a:spcPct val="90000"/>
              </a:lnSpc>
            </a:pPr>
            <a:endParaRPr lang="en-US" altLang="en-US" sz="2400" b="1" dirty="0"/>
          </a:p>
          <a:p>
            <a:pPr marL="800100" lvl="1" indent="-342900">
              <a:lnSpc>
                <a:spcPct val="90000"/>
              </a:lnSpc>
              <a:buFont typeface="Arial" panose="020B0604020202020204" pitchFamily="34" charset="0"/>
              <a:buChar char="•"/>
            </a:pPr>
            <a:r>
              <a:rPr lang="en-US" altLang="en-US" sz="2400" b="1" dirty="0"/>
              <a:t>inability to provide for personal needs or property management  </a:t>
            </a:r>
          </a:p>
          <a:p>
            <a:pPr lvl="1">
              <a:lnSpc>
                <a:spcPct val="90000"/>
              </a:lnSpc>
            </a:pPr>
            <a:endParaRPr lang="en-US" altLang="en-US" sz="2400" b="1" dirty="0"/>
          </a:p>
          <a:p>
            <a:pPr marL="800100" lvl="1" indent="-342900">
              <a:lnSpc>
                <a:spcPct val="90000"/>
              </a:lnSpc>
              <a:buFont typeface="Arial" panose="020B0604020202020204" pitchFamily="34" charset="0"/>
              <a:buChar char="•"/>
            </a:pPr>
            <a:r>
              <a:rPr lang="en-US" altLang="en-US" sz="2400" b="1" dirty="0"/>
              <a:t>inability to understand and appreciate the nature and consequences of such inability</a:t>
            </a:r>
          </a:p>
        </p:txBody>
      </p:sp>
    </p:spTree>
    <p:extLst>
      <p:ext uri="{BB962C8B-B14F-4D97-AF65-F5344CB8AC3E}">
        <p14:creationId xmlns:p14="http://schemas.microsoft.com/office/powerpoint/2010/main" val="637754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33382" y="252845"/>
            <a:ext cx="5158017" cy="5224124"/>
          </a:xfrm>
        </p:spPr>
        <p:txBody>
          <a:bodyPr/>
          <a:lstStyle/>
          <a:p>
            <a:pPr lvl="1" eaLnBrk="1" hangingPunct="1">
              <a:defRPr/>
            </a:pPr>
            <a:endParaRPr lang="en-US" b="1" dirty="0">
              <a:effectLst/>
            </a:endParaRPr>
          </a:p>
          <a:p>
            <a:pPr lvl="1" eaLnBrk="1" hangingPunct="1">
              <a:defRPr/>
            </a:pPr>
            <a:endParaRPr lang="en-US" b="1" dirty="0"/>
          </a:p>
        </p:txBody>
      </p:sp>
      <p:pic>
        <p:nvPicPr>
          <p:cNvPr id="5" name="Picture 4"/>
          <p:cNvPicPr>
            <a:picLocks noChangeAspect="1"/>
          </p:cNvPicPr>
          <p:nvPr/>
        </p:nvPicPr>
        <p:blipFill>
          <a:blip r:embed="rId3"/>
          <a:stretch>
            <a:fillRect/>
          </a:stretch>
        </p:blipFill>
        <p:spPr>
          <a:xfrm>
            <a:off x="6705389" y="6248400"/>
            <a:ext cx="2438611" cy="495300"/>
          </a:xfrm>
          <a:prstGeom prst="rect">
            <a:avLst/>
          </a:prstGeom>
        </p:spPr>
      </p:pic>
      <p:pic>
        <p:nvPicPr>
          <p:cNvPr id="6" name="Picture 5" descr="http://staging.justia.com/domains/falconlawgroup-com/index_02.jpg"/>
          <p:cNvPicPr/>
          <p:nvPr/>
        </p:nvPicPr>
        <p:blipFill rotWithShape="1">
          <a:blip r:embed="rId4" cstate="print">
            <a:biLevel thresh="50000"/>
            <a:extLst>
              <a:ext uri="{28A0092B-C50C-407E-A947-70E740481C1C}">
                <a14:useLocalDpi xmlns:a14="http://schemas.microsoft.com/office/drawing/2010/main" val="0"/>
              </a:ext>
            </a:extLst>
          </a:blip>
          <a:srcRect l="3249" r="89929" b="96960"/>
          <a:stretch/>
        </p:blipFill>
        <p:spPr bwMode="auto">
          <a:xfrm>
            <a:off x="6180056" y="6248400"/>
            <a:ext cx="449344" cy="38100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7EE01E7-3361-4048-B042-3511EA303F68}"/>
              </a:ext>
            </a:extLst>
          </p:cNvPr>
          <p:cNvPicPr>
            <a:picLocks noChangeAspect="1"/>
          </p:cNvPicPr>
          <p:nvPr/>
        </p:nvPicPr>
        <p:blipFill>
          <a:blip r:embed="rId5"/>
          <a:stretch>
            <a:fillRect/>
          </a:stretch>
        </p:blipFill>
        <p:spPr>
          <a:xfrm>
            <a:off x="381000" y="5528924"/>
            <a:ext cx="1471225" cy="1100476"/>
          </a:xfrm>
          <a:prstGeom prst="rect">
            <a:avLst/>
          </a:prstGeom>
        </p:spPr>
      </p:pic>
      <p:sp>
        <p:nvSpPr>
          <p:cNvPr id="3" name="Rectangle 2">
            <a:extLst>
              <a:ext uri="{FF2B5EF4-FFF2-40B4-BE49-F238E27FC236}">
                <a16:creationId xmlns:a16="http://schemas.microsoft.com/office/drawing/2014/main" id="{8BCDB41B-F5CF-44D1-B1FC-F4D83F9C2F23}"/>
              </a:ext>
            </a:extLst>
          </p:cNvPr>
          <p:cNvSpPr/>
          <p:nvPr/>
        </p:nvSpPr>
        <p:spPr>
          <a:xfrm>
            <a:off x="1970490" y="304800"/>
            <a:ext cx="5683800" cy="584775"/>
          </a:xfrm>
          <a:prstGeom prst="rect">
            <a:avLst/>
          </a:prstGeom>
        </p:spPr>
        <p:txBody>
          <a:bodyPr wrap="none">
            <a:spAutoFit/>
          </a:bodyPr>
          <a:lstStyle/>
          <a:p>
            <a:r>
              <a:rPr lang="en-US" altLang="en-US" sz="3200" b="1" dirty="0">
                <a:latin typeface="+mn-lt"/>
              </a:rPr>
              <a:t>Requirements for Guardianship</a:t>
            </a:r>
            <a:endParaRPr lang="en-US" sz="3200" b="1" dirty="0">
              <a:latin typeface="+mn-lt"/>
            </a:endParaRPr>
          </a:p>
        </p:txBody>
      </p:sp>
      <p:sp>
        <p:nvSpPr>
          <p:cNvPr id="7" name="Rectangle 6">
            <a:extLst>
              <a:ext uri="{FF2B5EF4-FFF2-40B4-BE49-F238E27FC236}">
                <a16:creationId xmlns:a16="http://schemas.microsoft.com/office/drawing/2014/main" id="{AE7281E2-2C05-4C5B-A015-B3E11FA02DB4}"/>
              </a:ext>
            </a:extLst>
          </p:cNvPr>
          <p:cNvSpPr/>
          <p:nvPr/>
        </p:nvSpPr>
        <p:spPr>
          <a:xfrm>
            <a:off x="2263098" y="1600200"/>
            <a:ext cx="4617803" cy="590931"/>
          </a:xfrm>
          <a:prstGeom prst="rect">
            <a:avLst/>
          </a:prstGeom>
        </p:spPr>
        <p:txBody>
          <a:bodyPr wrap="none">
            <a:spAutoFit/>
          </a:bodyPr>
          <a:lstStyle/>
          <a:p>
            <a:pPr algn="ctr">
              <a:lnSpc>
                <a:spcPct val="90000"/>
              </a:lnSpc>
              <a:buFont typeface="Wingdings" panose="05000000000000000000" pitchFamily="2" charset="2"/>
              <a:buNone/>
            </a:pPr>
            <a:r>
              <a:rPr lang="en-US" altLang="en-US" sz="3600" b="1" dirty="0"/>
              <a:t>Disability </a:t>
            </a:r>
            <a:r>
              <a:rPr lang="en-US" altLang="en-US" sz="3600" b="1" dirty="0">
                <a:sym typeface="Symbol" panose="05050102010706020507" pitchFamily="18" charset="2"/>
              </a:rPr>
              <a:t> Incapacity</a:t>
            </a:r>
            <a:endParaRPr lang="en-US" altLang="en-US" sz="3600" b="1" dirty="0"/>
          </a:p>
        </p:txBody>
      </p:sp>
      <p:pic>
        <p:nvPicPr>
          <p:cNvPr id="8" name="Picture 7">
            <a:extLst>
              <a:ext uri="{FF2B5EF4-FFF2-40B4-BE49-F238E27FC236}">
                <a16:creationId xmlns:a16="http://schemas.microsoft.com/office/drawing/2014/main" id="{DEA3793D-6727-4E40-A045-5D29206EAB70}"/>
              </a:ext>
            </a:extLst>
          </p:cNvPr>
          <p:cNvPicPr>
            <a:picLocks noChangeAspect="1"/>
          </p:cNvPicPr>
          <p:nvPr/>
        </p:nvPicPr>
        <p:blipFill>
          <a:blip r:embed="rId6"/>
          <a:stretch>
            <a:fillRect/>
          </a:stretch>
        </p:blipFill>
        <p:spPr>
          <a:xfrm>
            <a:off x="923220" y="2646177"/>
            <a:ext cx="3648779" cy="2341067"/>
          </a:xfrm>
          <a:prstGeom prst="rect">
            <a:avLst/>
          </a:prstGeom>
        </p:spPr>
      </p:pic>
      <p:pic>
        <p:nvPicPr>
          <p:cNvPr id="9" name="Picture 8">
            <a:extLst>
              <a:ext uri="{FF2B5EF4-FFF2-40B4-BE49-F238E27FC236}">
                <a16:creationId xmlns:a16="http://schemas.microsoft.com/office/drawing/2014/main" id="{33E6CB98-FA97-4F11-B318-08385A97A0A7}"/>
              </a:ext>
            </a:extLst>
          </p:cNvPr>
          <p:cNvPicPr>
            <a:picLocks noChangeAspect="1"/>
          </p:cNvPicPr>
          <p:nvPr/>
        </p:nvPicPr>
        <p:blipFill>
          <a:blip r:embed="rId7"/>
          <a:stretch>
            <a:fillRect/>
          </a:stretch>
        </p:blipFill>
        <p:spPr>
          <a:xfrm>
            <a:off x="5882161" y="2505007"/>
            <a:ext cx="1889924" cy="2658086"/>
          </a:xfrm>
          <a:prstGeom prst="rect">
            <a:avLst/>
          </a:prstGeom>
        </p:spPr>
      </p:pic>
    </p:spTree>
    <p:extLst>
      <p:ext uri="{BB962C8B-B14F-4D97-AF65-F5344CB8AC3E}">
        <p14:creationId xmlns:p14="http://schemas.microsoft.com/office/powerpoint/2010/main" val="1223094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flipV="1">
            <a:off x="2233382" y="5476968"/>
            <a:ext cx="5158017" cy="45719"/>
          </a:xfrm>
        </p:spPr>
        <p:txBody>
          <a:bodyPr/>
          <a:lstStyle/>
          <a:p>
            <a:pPr lvl="1" eaLnBrk="1" hangingPunct="1">
              <a:defRPr/>
            </a:pPr>
            <a:endParaRPr lang="en-US" b="1" dirty="0">
              <a:effectLst/>
            </a:endParaRPr>
          </a:p>
          <a:p>
            <a:pPr lvl="1" eaLnBrk="1" hangingPunct="1">
              <a:defRPr/>
            </a:pPr>
            <a:endParaRPr lang="en-US" b="1" dirty="0"/>
          </a:p>
        </p:txBody>
      </p:sp>
      <p:pic>
        <p:nvPicPr>
          <p:cNvPr id="5" name="Picture 4"/>
          <p:cNvPicPr>
            <a:picLocks noChangeAspect="1"/>
          </p:cNvPicPr>
          <p:nvPr/>
        </p:nvPicPr>
        <p:blipFill>
          <a:blip r:embed="rId3"/>
          <a:stretch>
            <a:fillRect/>
          </a:stretch>
        </p:blipFill>
        <p:spPr>
          <a:xfrm>
            <a:off x="6705389" y="6248400"/>
            <a:ext cx="2438611" cy="495300"/>
          </a:xfrm>
          <a:prstGeom prst="rect">
            <a:avLst/>
          </a:prstGeom>
        </p:spPr>
      </p:pic>
      <p:pic>
        <p:nvPicPr>
          <p:cNvPr id="6" name="Picture 5" descr="http://staging.justia.com/domains/falconlawgroup-com/index_02.jpg"/>
          <p:cNvPicPr/>
          <p:nvPr/>
        </p:nvPicPr>
        <p:blipFill rotWithShape="1">
          <a:blip r:embed="rId4" cstate="print">
            <a:biLevel thresh="50000"/>
            <a:extLst>
              <a:ext uri="{28A0092B-C50C-407E-A947-70E740481C1C}">
                <a14:useLocalDpi xmlns:a14="http://schemas.microsoft.com/office/drawing/2010/main" val="0"/>
              </a:ext>
            </a:extLst>
          </a:blip>
          <a:srcRect l="3249" r="89929" b="96960"/>
          <a:stretch/>
        </p:blipFill>
        <p:spPr bwMode="auto">
          <a:xfrm>
            <a:off x="6180056" y="6248400"/>
            <a:ext cx="449344" cy="38100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7EE01E7-3361-4048-B042-3511EA303F68}"/>
              </a:ext>
            </a:extLst>
          </p:cNvPr>
          <p:cNvPicPr>
            <a:picLocks noChangeAspect="1"/>
          </p:cNvPicPr>
          <p:nvPr/>
        </p:nvPicPr>
        <p:blipFill>
          <a:blip r:embed="rId5"/>
          <a:stretch>
            <a:fillRect/>
          </a:stretch>
        </p:blipFill>
        <p:spPr>
          <a:xfrm>
            <a:off x="381000" y="5528924"/>
            <a:ext cx="1471225" cy="1100476"/>
          </a:xfrm>
          <a:prstGeom prst="rect">
            <a:avLst/>
          </a:prstGeom>
        </p:spPr>
      </p:pic>
      <p:sp>
        <p:nvSpPr>
          <p:cNvPr id="3" name="Rectangle 2">
            <a:extLst>
              <a:ext uri="{FF2B5EF4-FFF2-40B4-BE49-F238E27FC236}">
                <a16:creationId xmlns:a16="http://schemas.microsoft.com/office/drawing/2014/main" id="{2A693E69-8A60-4E2E-8F19-947EAF97AC1E}"/>
              </a:ext>
            </a:extLst>
          </p:cNvPr>
          <p:cNvSpPr/>
          <p:nvPr/>
        </p:nvSpPr>
        <p:spPr>
          <a:xfrm>
            <a:off x="2454340" y="228600"/>
            <a:ext cx="4716099" cy="646331"/>
          </a:xfrm>
          <a:prstGeom prst="rect">
            <a:avLst/>
          </a:prstGeom>
        </p:spPr>
        <p:txBody>
          <a:bodyPr wrap="none">
            <a:spAutoFit/>
          </a:bodyPr>
          <a:lstStyle/>
          <a:p>
            <a:r>
              <a:rPr lang="en-US" altLang="en-US" sz="3600" b="1" dirty="0">
                <a:latin typeface="+mn-lt"/>
              </a:rPr>
              <a:t>Types of Guardianship</a:t>
            </a:r>
            <a:endParaRPr lang="en-US" sz="3600" b="1" dirty="0">
              <a:latin typeface="+mn-lt"/>
            </a:endParaRPr>
          </a:p>
        </p:txBody>
      </p:sp>
      <p:pic>
        <p:nvPicPr>
          <p:cNvPr id="8" name="Picture 7">
            <a:extLst>
              <a:ext uri="{FF2B5EF4-FFF2-40B4-BE49-F238E27FC236}">
                <a16:creationId xmlns:a16="http://schemas.microsoft.com/office/drawing/2014/main" id="{0AB671FD-1955-44E6-8D85-3B540CBF927F}"/>
              </a:ext>
            </a:extLst>
          </p:cNvPr>
          <p:cNvPicPr>
            <a:picLocks noChangeAspect="1"/>
          </p:cNvPicPr>
          <p:nvPr/>
        </p:nvPicPr>
        <p:blipFill>
          <a:blip r:embed="rId6"/>
          <a:stretch>
            <a:fillRect/>
          </a:stretch>
        </p:blipFill>
        <p:spPr>
          <a:xfrm>
            <a:off x="7219727" y="1828800"/>
            <a:ext cx="1409934" cy="2398931"/>
          </a:xfrm>
          <a:prstGeom prst="rect">
            <a:avLst/>
          </a:prstGeom>
        </p:spPr>
      </p:pic>
      <p:sp>
        <p:nvSpPr>
          <p:cNvPr id="11" name="Rectangle 10">
            <a:extLst>
              <a:ext uri="{FF2B5EF4-FFF2-40B4-BE49-F238E27FC236}">
                <a16:creationId xmlns:a16="http://schemas.microsoft.com/office/drawing/2014/main" id="{FD9D7046-FF5D-4119-8FC2-D78284672E6B}"/>
              </a:ext>
            </a:extLst>
          </p:cNvPr>
          <p:cNvSpPr/>
          <p:nvPr/>
        </p:nvSpPr>
        <p:spPr>
          <a:xfrm>
            <a:off x="514339" y="1369811"/>
            <a:ext cx="2557110" cy="461665"/>
          </a:xfrm>
          <a:prstGeom prst="rect">
            <a:avLst/>
          </a:prstGeom>
        </p:spPr>
        <p:txBody>
          <a:bodyPr wrap="none">
            <a:spAutoFit/>
          </a:bodyPr>
          <a:lstStyle/>
          <a:p>
            <a:r>
              <a:rPr lang="en-US" sz="2400" b="1" u="sng" dirty="0"/>
              <a:t>Full Guardianship</a:t>
            </a:r>
          </a:p>
        </p:txBody>
      </p:sp>
      <p:sp>
        <p:nvSpPr>
          <p:cNvPr id="12" name="Rectangle 11">
            <a:extLst>
              <a:ext uri="{FF2B5EF4-FFF2-40B4-BE49-F238E27FC236}">
                <a16:creationId xmlns:a16="http://schemas.microsoft.com/office/drawing/2014/main" id="{65A3E8B5-0106-4DDE-AA24-08374F0CD35E}"/>
              </a:ext>
            </a:extLst>
          </p:cNvPr>
          <p:cNvSpPr/>
          <p:nvPr/>
        </p:nvSpPr>
        <p:spPr>
          <a:xfrm>
            <a:off x="225558" y="1990028"/>
            <a:ext cx="3462238" cy="2862322"/>
          </a:xfrm>
          <a:prstGeom prst="rect">
            <a:avLst/>
          </a:prstGeom>
        </p:spPr>
        <p:txBody>
          <a:bodyPr wrap="square">
            <a:spAutoFit/>
          </a:bodyPr>
          <a:lstStyle/>
          <a:p>
            <a:pPr marL="342900" indent="-342900" eaLnBrk="1" hangingPunct="1">
              <a:spcAft>
                <a:spcPct val="50000"/>
              </a:spcAft>
              <a:buSzPct val="60000"/>
              <a:buFont typeface="Wingdings" panose="05000000000000000000" pitchFamily="2" charset="2"/>
              <a:buChar char="ü"/>
            </a:pPr>
            <a:r>
              <a:rPr lang="en-US" altLang="en-US" sz="2400" b="1" dirty="0"/>
              <a:t>Guardian is given </a:t>
            </a:r>
            <a:r>
              <a:rPr lang="en-US" altLang="en-US" sz="2400" b="1" u="sng" dirty="0"/>
              <a:t>all</a:t>
            </a:r>
            <a:r>
              <a:rPr lang="en-US" altLang="en-US" sz="2400" b="1" dirty="0"/>
              <a:t> rights of decision-making on behalf of the ward</a:t>
            </a:r>
          </a:p>
          <a:p>
            <a:pPr marL="342900" indent="-342900" eaLnBrk="1" hangingPunct="1">
              <a:spcAft>
                <a:spcPct val="50000"/>
              </a:spcAft>
              <a:buSzPct val="60000"/>
              <a:buFont typeface="Wingdings" panose="05000000000000000000" pitchFamily="2" charset="2"/>
              <a:buChar char="ü"/>
            </a:pPr>
            <a:r>
              <a:rPr lang="en-US" altLang="en-US" sz="2400" b="1" dirty="0"/>
              <a:t>Can be guardian of the person, property or both</a:t>
            </a:r>
          </a:p>
        </p:txBody>
      </p:sp>
      <p:sp>
        <p:nvSpPr>
          <p:cNvPr id="13" name="Rectangle 12">
            <a:extLst>
              <a:ext uri="{FF2B5EF4-FFF2-40B4-BE49-F238E27FC236}">
                <a16:creationId xmlns:a16="http://schemas.microsoft.com/office/drawing/2014/main" id="{E701ED24-8BB1-4AA5-9DBD-94BF2D89478D}"/>
              </a:ext>
            </a:extLst>
          </p:cNvPr>
          <p:cNvSpPr/>
          <p:nvPr/>
        </p:nvSpPr>
        <p:spPr>
          <a:xfrm>
            <a:off x="4143244" y="1369811"/>
            <a:ext cx="3076483" cy="461665"/>
          </a:xfrm>
          <a:prstGeom prst="rect">
            <a:avLst/>
          </a:prstGeom>
        </p:spPr>
        <p:txBody>
          <a:bodyPr wrap="none">
            <a:spAutoFit/>
          </a:bodyPr>
          <a:lstStyle/>
          <a:p>
            <a:r>
              <a:rPr lang="en-US" sz="2400" b="1" u="sng" dirty="0"/>
              <a:t>Limited Guardianship</a:t>
            </a:r>
          </a:p>
        </p:txBody>
      </p:sp>
      <p:sp>
        <p:nvSpPr>
          <p:cNvPr id="14" name="Rectangle 13">
            <a:extLst>
              <a:ext uri="{FF2B5EF4-FFF2-40B4-BE49-F238E27FC236}">
                <a16:creationId xmlns:a16="http://schemas.microsoft.com/office/drawing/2014/main" id="{ABCCF097-EDF1-4AFF-AE9F-ACDF6C874A46}"/>
              </a:ext>
            </a:extLst>
          </p:cNvPr>
          <p:cNvSpPr/>
          <p:nvPr/>
        </p:nvSpPr>
        <p:spPr>
          <a:xfrm>
            <a:off x="3889465" y="1990028"/>
            <a:ext cx="3462238" cy="2862322"/>
          </a:xfrm>
          <a:prstGeom prst="rect">
            <a:avLst/>
          </a:prstGeom>
        </p:spPr>
        <p:txBody>
          <a:bodyPr wrap="square">
            <a:spAutoFit/>
          </a:bodyPr>
          <a:lstStyle/>
          <a:p>
            <a:pPr marL="342900" indent="-342900">
              <a:spcAft>
                <a:spcPct val="50000"/>
              </a:spcAft>
              <a:buSzPct val="60000"/>
              <a:buFont typeface="Wingdings" panose="05000000000000000000" pitchFamily="2" charset="2"/>
              <a:buChar char="ü"/>
            </a:pPr>
            <a:r>
              <a:rPr lang="en-US" altLang="en-US" sz="2400" b="1" dirty="0"/>
              <a:t>Guardianship Order specifically identifies the powers of the Guardian</a:t>
            </a:r>
          </a:p>
          <a:p>
            <a:pPr marL="342900" indent="-342900">
              <a:spcAft>
                <a:spcPct val="50000"/>
              </a:spcAft>
              <a:buSzPct val="60000"/>
              <a:buFont typeface="Wingdings" panose="05000000000000000000" pitchFamily="2" charset="2"/>
              <a:buChar char="ü"/>
            </a:pPr>
            <a:r>
              <a:rPr lang="en-US" altLang="en-US" sz="2400" b="1" dirty="0"/>
              <a:t>Ward retains decision-making authority for all other matters</a:t>
            </a:r>
          </a:p>
        </p:txBody>
      </p:sp>
    </p:spTree>
    <p:extLst>
      <p:ext uri="{BB962C8B-B14F-4D97-AF65-F5344CB8AC3E}">
        <p14:creationId xmlns:p14="http://schemas.microsoft.com/office/powerpoint/2010/main" val="792865395"/>
      </p:ext>
    </p:extLst>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Stream</Template>
  <TotalTime>5575</TotalTime>
  <Words>1369</Words>
  <Application>Microsoft Office PowerPoint</Application>
  <PresentationFormat>On-screen Show (4:3)</PresentationFormat>
  <Paragraphs>258</Paragraphs>
  <Slides>31</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Copperplate Gothic Light</vt:lpstr>
      <vt:lpstr>Courier New</vt:lpstr>
      <vt:lpstr>EngraversGothic BT</vt:lpstr>
      <vt:lpstr>Garamond</vt:lpstr>
      <vt:lpstr>Times New Roman</vt:lpstr>
      <vt:lpstr>Wingdings</vt:lpstr>
      <vt:lpstr>Stream</vt:lpstr>
      <vt:lpstr>PowerPoint Presentation</vt:lpstr>
      <vt:lpstr>PowerPoint Presentation</vt:lpstr>
      <vt:lpstr>What is Guardianship?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Guardianship Order</vt:lpstr>
      <vt:lpstr>The Guardianship Order</vt:lpstr>
      <vt:lpstr>The Guardianship Order</vt:lpstr>
      <vt:lpstr>The Guardianship Order</vt:lpstr>
      <vt:lpstr>The Guardianship Order</vt:lpstr>
      <vt:lpstr>The Guardianship Order</vt:lpstr>
      <vt:lpstr>The Guardianship Order</vt:lpstr>
      <vt:lpstr>The Guardianship Order</vt:lpstr>
      <vt:lpstr>The Guardianship Order</vt:lpstr>
      <vt:lpstr>The Guardianship Order</vt:lpstr>
      <vt:lpstr>Responsibilities - Person</vt:lpstr>
      <vt:lpstr>Responsibilities - Person</vt:lpstr>
      <vt:lpstr>Responsibilities - Person</vt:lpstr>
      <vt:lpstr>Responsibilities - Property</vt:lpstr>
      <vt:lpstr>Responsibilities - Property</vt:lpstr>
      <vt:lpstr>Responsibilities - Property</vt:lpstr>
      <vt:lpstr>The Reporting Forms</vt:lpstr>
      <vt:lpstr>Know The Programs</vt:lpstr>
      <vt:lpstr>PowerPoint Presentation</vt:lpstr>
      <vt:lpstr>  </vt:lpstr>
    </vt:vector>
  </TitlesOfParts>
  <Company>State of Wyoming - Health Dept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Guardianship Process</dc:title>
  <dc:creator>lpfist</dc:creator>
  <cp:lastModifiedBy>Ray Falcon</cp:lastModifiedBy>
  <cp:revision>390</cp:revision>
  <cp:lastPrinted>2018-03-05T01:33:42Z</cp:lastPrinted>
  <dcterms:created xsi:type="dcterms:W3CDTF">2003-11-18T19:14:14Z</dcterms:created>
  <dcterms:modified xsi:type="dcterms:W3CDTF">2021-03-04T17:31:55Z</dcterms:modified>
</cp:coreProperties>
</file>