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72" r:id="rId5"/>
    <p:sldId id="257" r:id="rId6"/>
    <p:sldId id="259" r:id="rId7"/>
    <p:sldId id="260" r:id="rId8"/>
    <p:sldId id="273" r:id="rId9"/>
    <p:sldId id="261" r:id="rId10"/>
    <p:sldId id="274" r:id="rId11"/>
    <p:sldId id="262" r:id="rId12"/>
    <p:sldId id="263" r:id="rId13"/>
    <p:sldId id="275" r:id="rId14"/>
    <p:sldId id="264" r:id="rId15"/>
    <p:sldId id="276" r:id="rId16"/>
    <p:sldId id="265" r:id="rId17"/>
    <p:sldId id="266" r:id="rId18"/>
    <p:sldId id="267" r:id="rId19"/>
    <p:sldId id="278" r:id="rId20"/>
    <p:sldId id="268" r:id="rId21"/>
    <p:sldId id="277" r:id="rId22"/>
    <p:sldId id="269" r:id="rId23"/>
    <p:sldId id="270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6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5F619-C1F1-4FCC-82F5-3F888196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3"/>
            <a:ext cx="16256000" cy="90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2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3D90C-B17C-4B72-9F44-C23B935C0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3"/>
            <a:ext cx="16256000" cy="90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C8FDF1-1176-4C3B-B32D-CE66F0BE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29"/>
            <a:ext cx="16258540" cy="91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0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7C5234-019C-4BCD-99AF-6FD67D0F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1" y="0"/>
            <a:ext cx="1626108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0A134-9D49-4E34-AF70-6957371D2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"/>
            <a:ext cx="16255999" cy="91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20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FF8D0-85FF-4952-8BAA-65F19F23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29"/>
            <a:ext cx="16258540" cy="91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0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2E35A-853B-4867-9CA7-5F09A535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"/>
            <a:ext cx="16255999" cy="91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63F09-C166-4BEE-8102-9E9DFCFE5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29"/>
            <a:ext cx="16258540" cy="91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2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Custom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Ginty_Loren</dc:creator>
  <cp:lastModifiedBy>Ginty_Loren</cp:lastModifiedBy>
  <cp:revision>2</cp:revision>
  <dcterms:created xsi:type="dcterms:W3CDTF">2006-08-16T00:00:00Z</dcterms:created>
  <dcterms:modified xsi:type="dcterms:W3CDTF">2026-04-29T22:06:37Z</dcterms:modified>
</cp:coreProperties>
</file>