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7" r:id="rId2"/>
    <p:sldId id="256" r:id="rId3"/>
    <p:sldId id="377" r:id="rId4"/>
    <p:sldId id="257" r:id="rId5"/>
    <p:sldId id="258" r:id="rId6"/>
    <p:sldId id="259" r:id="rId7"/>
    <p:sldId id="325" r:id="rId8"/>
    <p:sldId id="260" r:id="rId9"/>
    <p:sldId id="261" r:id="rId10"/>
    <p:sldId id="378" r:id="rId11"/>
    <p:sldId id="369" r:id="rId12"/>
    <p:sldId id="367" r:id="rId13"/>
    <p:sldId id="368" r:id="rId14"/>
    <p:sldId id="372" r:id="rId15"/>
    <p:sldId id="366" r:id="rId16"/>
    <p:sldId id="375" r:id="rId17"/>
    <p:sldId id="374" r:id="rId18"/>
    <p:sldId id="262" r:id="rId19"/>
    <p:sldId id="263" r:id="rId20"/>
    <p:sldId id="264" r:id="rId21"/>
    <p:sldId id="327" r:id="rId22"/>
    <p:sldId id="319" r:id="rId23"/>
    <p:sldId id="376" r:id="rId24"/>
    <p:sldId id="308" r:id="rId25"/>
    <p:sldId id="309" r:id="rId26"/>
    <p:sldId id="310" r:id="rId27"/>
    <p:sldId id="311" r:id="rId28"/>
    <p:sldId id="312" r:id="rId29"/>
    <p:sldId id="316" r:id="rId30"/>
    <p:sldId id="383" r:id="rId3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27A9C-6A4C-4DE9-BC85-25207652D694}" v="1" dt="2026-02-24T20:45:01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Prior" userId="43dbac2e-272e-43fd-823d-c8a222a961ef" providerId="ADAL" clId="{5FA3623C-85EA-4B78-9464-5A2F920AA60A}"/>
    <pc:docChg chg="undo custSel addSld delSld modSld sldOrd">
      <pc:chgData name="Paul Prior" userId="43dbac2e-272e-43fd-823d-c8a222a961ef" providerId="ADAL" clId="{5FA3623C-85EA-4B78-9464-5A2F920AA60A}" dt="2026-02-24T20:45:05.247" v="967" actId="47"/>
      <pc:docMkLst>
        <pc:docMk/>
      </pc:docMkLst>
      <pc:sldChg chg="addSp delSp mod">
        <pc:chgData name="Paul Prior" userId="43dbac2e-272e-43fd-823d-c8a222a961ef" providerId="ADAL" clId="{5FA3623C-85EA-4B78-9464-5A2F920AA60A}" dt="2026-02-24T20:44:49.632" v="965" actId="22"/>
        <pc:sldMkLst>
          <pc:docMk/>
          <pc:sldMk cId="2619073662" sldId="316"/>
        </pc:sldMkLst>
        <pc:spChg chg="add del">
          <ac:chgData name="Paul Prior" userId="43dbac2e-272e-43fd-823d-c8a222a961ef" providerId="ADAL" clId="{5FA3623C-85EA-4B78-9464-5A2F920AA60A}" dt="2026-02-24T20:44:49.632" v="965" actId="22"/>
          <ac:spMkLst>
            <pc:docMk/>
            <pc:sldMk cId="2619073662" sldId="316"/>
            <ac:spMk id="6" creationId="{A16C05B1-4371-D1E1-D68F-274528A4B451}"/>
          </ac:spMkLst>
        </pc:spChg>
      </pc:sldChg>
      <pc:sldChg chg="del">
        <pc:chgData name="Paul Prior" userId="43dbac2e-272e-43fd-823d-c8a222a961ef" providerId="ADAL" clId="{5FA3623C-85EA-4B78-9464-5A2F920AA60A}" dt="2026-02-24T20:45:05.247" v="967" actId="47"/>
        <pc:sldMkLst>
          <pc:docMk/>
          <pc:sldMk cId="1966007536" sldId="328"/>
        </pc:sldMkLst>
      </pc:sldChg>
      <pc:sldChg chg="addSp delSp modSp add mod">
        <pc:chgData name="Paul Prior" userId="43dbac2e-272e-43fd-823d-c8a222a961ef" providerId="ADAL" clId="{5FA3623C-85EA-4B78-9464-5A2F920AA60A}" dt="2026-02-24T20:44:11.462" v="963" actId="20577"/>
        <pc:sldMkLst>
          <pc:docMk/>
          <pc:sldMk cId="2488428174" sldId="376"/>
        </pc:sldMkLst>
        <pc:spChg chg="mod">
          <ac:chgData name="Paul Prior" userId="43dbac2e-272e-43fd-823d-c8a222a961ef" providerId="ADAL" clId="{5FA3623C-85EA-4B78-9464-5A2F920AA60A}" dt="2026-02-24T20:44:11.462" v="963" actId="20577"/>
          <ac:spMkLst>
            <pc:docMk/>
            <pc:sldMk cId="2488428174" sldId="376"/>
            <ac:spMk id="3" creationId="{8904FADB-F65C-B3F7-8E22-FEE91D550A2D}"/>
          </ac:spMkLst>
        </pc:spChg>
      </pc:sldChg>
      <pc:sldChg chg="add">
        <pc:chgData name="Paul Prior" userId="43dbac2e-272e-43fd-823d-c8a222a961ef" providerId="ADAL" clId="{5FA3623C-85EA-4B78-9464-5A2F920AA60A}" dt="2026-02-24T20:45:01.709" v="966"/>
        <pc:sldMkLst>
          <pc:docMk/>
          <pc:sldMk cId="363293872" sldId="383"/>
        </pc:sldMkLst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BD8FB-21B3-42DF-901D-1B10344FE75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FF1AFB-D98D-4C6A-BE05-DA335DE66217}">
      <dgm:prSet/>
      <dgm:spPr/>
      <dgm:t>
        <a:bodyPr/>
        <a:lstStyle/>
        <a:p>
          <a:r>
            <a:rPr lang="en-US"/>
            <a:t>Settlor or Grantor</a:t>
          </a:r>
        </a:p>
      </dgm:t>
    </dgm:pt>
    <dgm:pt modelId="{BCF50321-51E4-4A76-A8E7-5B1DDCB61FDB}" type="parTrans" cxnId="{EEDC7069-E712-484B-89A7-2961B1F2A3AC}">
      <dgm:prSet/>
      <dgm:spPr/>
      <dgm:t>
        <a:bodyPr/>
        <a:lstStyle/>
        <a:p>
          <a:endParaRPr lang="en-US"/>
        </a:p>
      </dgm:t>
    </dgm:pt>
    <dgm:pt modelId="{02683E77-1C42-444E-AC5C-81EE1C7607BC}" type="sibTrans" cxnId="{EEDC7069-E712-484B-89A7-2961B1F2A3AC}">
      <dgm:prSet/>
      <dgm:spPr/>
      <dgm:t>
        <a:bodyPr/>
        <a:lstStyle/>
        <a:p>
          <a:endParaRPr lang="en-US"/>
        </a:p>
      </dgm:t>
    </dgm:pt>
    <dgm:pt modelId="{CCC161F4-2E28-404A-A239-C481F0D32058}">
      <dgm:prSet/>
      <dgm:spPr/>
      <dgm:t>
        <a:bodyPr/>
        <a:lstStyle/>
        <a:p>
          <a:r>
            <a:rPr lang="en-US"/>
            <a:t>Beneficiary</a:t>
          </a:r>
        </a:p>
      </dgm:t>
    </dgm:pt>
    <dgm:pt modelId="{E4B3DF94-7455-419F-B528-0D62BE3922B7}" type="parTrans" cxnId="{3A420CD3-36FB-410C-9CC4-92F8756BD556}">
      <dgm:prSet/>
      <dgm:spPr/>
      <dgm:t>
        <a:bodyPr/>
        <a:lstStyle/>
        <a:p>
          <a:endParaRPr lang="en-US"/>
        </a:p>
      </dgm:t>
    </dgm:pt>
    <dgm:pt modelId="{FFD1DB80-5EB3-47F7-889D-656EEA875222}" type="sibTrans" cxnId="{3A420CD3-36FB-410C-9CC4-92F8756BD556}">
      <dgm:prSet/>
      <dgm:spPr/>
      <dgm:t>
        <a:bodyPr/>
        <a:lstStyle/>
        <a:p>
          <a:endParaRPr lang="en-US"/>
        </a:p>
      </dgm:t>
    </dgm:pt>
    <dgm:pt modelId="{D021CE38-B581-4506-9143-3B03AB342CF7}">
      <dgm:prSet/>
      <dgm:spPr/>
      <dgm:t>
        <a:bodyPr/>
        <a:lstStyle/>
        <a:p>
          <a:r>
            <a:rPr lang="en-US"/>
            <a:t>Trustee</a:t>
          </a:r>
        </a:p>
      </dgm:t>
    </dgm:pt>
    <dgm:pt modelId="{140D0CC5-2AAE-44B5-ADAF-911CA0CE8C09}" type="parTrans" cxnId="{E6FB18AF-D5FC-4C31-AD58-DA100DAA2814}">
      <dgm:prSet/>
      <dgm:spPr/>
      <dgm:t>
        <a:bodyPr/>
        <a:lstStyle/>
        <a:p>
          <a:endParaRPr lang="en-US"/>
        </a:p>
      </dgm:t>
    </dgm:pt>
    <dgm:pt modelId="{24ADFCF4-CE4A-48E9-84D2-71C7F02E9D2F}" type="sibTrans" cxnId="{E6FB18AF-D5FC-4C31-AD58-DA100DAA2814}">
      <dgm:prSet/>
      <dgm:spPr/>
      <dgm:t>
        <a:bodyPr/>
        <a:lstStyle/>
        <a:p>
          <a:endParaRPr lang="en-US"/>
        </a:p>
      </dgm:t>
    </dgm:pt>
    <dgm:pt modelId="{CB30E566-E246-4412-AE67-2D48BECE07D0}" type="pres">
      <dgm:prSet presAssocID="{A14BD8FB-21B3-42DF-901D-1B10344FE7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536AEE-7610-425B-A622-0239E336C286}" type="pres">
      <dgm:prSet presAssocID="{1CFF1AFB-D98D-4C6A-BE05-DA335DE66217}" presName="hierRoot1" presStyleCnt="0"/>
      <dgm:spPr/>
    </dgm:pt>
    <dgm:pt modelId="{2366EFDB-0E00-413D-9706-82E564A72665}" type="pres">
      <dgm:prSet presAssocID="{1CFF1AFB-D98D-4C6A-BE05-DA335DE66217}" presName="composite" presStyleCnt="0"/>
      <dgm:spPr/>
    </dgm:pt>
    <dgm:pt modelId="{0A71DFF0-DF5E-48E8-8AB7-3984C20ED84A}" type="pres">
      <dgm:prSet presAssocID="{1CFF1AFB-D98D-4C6A-BE05-DA335DE66217}" presName="background" presStyleLbl="node0" presStyleIdx="0" presStyleCnt="3"/>
      <dgm:spPr/>
    </dgm:pt>
    <dgm:pt modelId="{13C43568-963D-4209-A731-13AA2B69436D}" type="pres">
      <dgm:prSet presAssocID="{1CFF1AFB-D98D-4C6A-BE05-DA335DE66217}" presName="text" presStyleLbl="fgAcc0" presStyleIdx="0" presStyleCnt="3">
        <dgm:presLayoutVars>
          <dgm:chPref val="3"/>
        </dgm:presLayoutVars>
      </dgm:prSet>
      <dgm:spPr/>
    </dgm:pt>
    <dgm:pt modelId="{81B7AB9C-9407-44DF-A9E1-999A07EC320A}" type="pres">
      <dgm:prSet presAssocID="{1CFF1AFB-D98D-4C6A-BE05-DA335DE66217}" presName="hierChild2" presStyleCnt="0"/>
      <dgm:spPr/>
    </dgm:pt>
    <dgm:pt modelId="{D7D5D110-A21F-43A4-B78F-47AC6355AD47}" type="pres">
      <dgm:prSet presAssocID="{CCC161F4-2E28-404A-A239-C481F0D32058}" presName="hierRoot1" presStyleCnt="0"/>
      <dgm:spPr/>
    </dgm:pt>
    <dgm:pt modelId="{ED055DAA-22AD-463D-AA72-8AC26CC6D857}" type="pres">
      <dgm:prSet presAssocID="{CCC161F4-2E28-404A-A239-C481F0D32058}" presName="composite" presStyleCnt="0"/>
      <dgm:spPr/>
    </dgm:pt>
    <dgm:pt modelId="{8EF169E6-A5F0-4766-9901-16695175D68E}" type="pres">
      <dgm:prSet presAssocID="{CCC161F4-2E28-404A-A239-C481F0D32058}" presName="background" presStyleLbl="node0" presStyleIdx="1" presStyleCnt="3"/>
      <dgm:spPr/>
    </dgm:pt>
    <dgm:pt modelId="{B7018CF7-98B8-4D68-B3AD-35FEEDA26DDC}" type="pres">
      <dgm:prSet presAssocID="{CCC161F4-2E28-404A-A239-C481F0D32058}" presName="text" presStyleLbl="fgAcc0" presStyleIdx="1" presStyleCnt="3">
        <dgm:presLayoutVars>
          <dgm:chPref val="3"/>
        </dgm:presLayoutVars>
      </dgm:prSet>
      <dgm:spPr/>
    </dgm:pt>
    <dgm:pt modelId="{B6E2DC1B-214D-4D90-BC2F-3DEB34B9BCC4}" type="pres">
      <dgm:prSet presAssocID="{CCC161F4-2E28-404A-A239-C481F0D32058}" presName="hierChild2" presStyleCnt="0"/>
      <dgm:spPr/>
    </dgm:pt>
    <dgm:pt modelId="{C55EFCDD-82CC-4CAF-BBBC-A82F7C2BDCD9}" type="pres">
      <dgm:prSet presAssocID="{D021CE38-B581-4506-9143-3B03AB342CF7}" presName="hierRoot1" presStyleCnt="0"/>
      <dgm:spPr/>
    </dgm:pt>
    <dgm:pt modelId="{DB37DF1D-0968-4CE7-B2C4-17EB96937587}" type="pres">
      <dgm:prSet presAssocID="{D021CE38-B581-4506-9143-3B03AB342CF7}" presName="composite" presStyleCnt="0"/>
      <dgm:spPr/>
    </dgm:pt>
    <dgm:pt modelId="{2BB32E93-03FE-4342-B4CE-5B41ABE07414}" type="pres">
      <dgm:prSet presAssocID="{D021CE38-B581-4506-9143-3B03AB342CF7}" presName="background" presStyleLbl="node0" presStyleIdx="2" presStyleCnt="3"/>
      <dgm:spPr/>
    </dgm:pt>
    <dgm:pt modelId="{0AE9F34A-D977-41EA-BEFA-6586F245DE38}" type="pres">
      <dgm:prSet presAssocID="{D021CE38-B581-4506-9143-3B03AB342CF7}" presName="text" presStyleLbl="fgAcc0" presStyleIdx="2" presStyleCnt="3">
        <dgm:presLayoutVars>
          <dgm:chPref val="3"/>
        </dgm:presLayoutVars>
      </dgm:prSet>
      <dgm:spPr/>
    </dgm:pt>
    <dgm:pt modelId="{E35B4664-C616-4170-9F05-25D441687F4A}" type="pres">
      <dgm:prSet presAssocID="{D021CE38-B581-4506-9143-3B03AB342CF7}" presName="hierChild2" presStyleCnt="0"/>
      <dgm:spPr/>
    </dgm:pt>
  </dgm:ptLst>
  <dgm:cxnLst>
    <dgm:cxn modelId="{60289205-3DE0-42C0-B6C6-C3A6CC88AD4F}" type="presOf" srcId="{A14BD8FB-21B3-42DF-901D-1B10344FE751}" destId="{CB30E566-E246-4412-AE67-2D48BECE07D0}" srcOrd="0" destOrd="0" presId="urn:microsoft.com/office/officeart/2005/8/layout/hierarchy1"/>
    <dgm:cxn modelId="{3A4D965D-9CC3-4D9A-A3F1-74C8846BDA8B}" type="presOf" srcId="{CCC161F4-2E28-404A-A239-C481F0D32058}" destId="{B7018CF7-98B8-4D68-B3AD-35FEEDA26DDC}" srcOrd="0" destOrd="0" presId="urn:microsoft.com/office/officeart/2005/8/layout/hierarchy1"/>
    <dgm:cxn modelId="{EEDC7069-E712-484B-89A7-2961B1F2A3AC}" srcId="{A14BD8FB-21B3-42DF-901D-1B10344FE751}" destId="{1CFF1AFB-D98D-4C6A-BE05-DA335DE66217}" srcOrd="0" destOrd="0" parTransId="{BCF50321-51E4-4A76-A8E7-5B1DDCB61FDB}" sibTransId="{02683E77-1C42-444E-AC5C-81EE1C7607BC}"/>
    <dgm:cxn modelId="{E6FB18AF-D5FC-4C31-AD58-DA100DAA2814}" srcId="{A14BD8FB-21B3-42DF-901D-1B10344FE751}" destId="{D021CE38-B581-4506-9143-3B03AB342CF7}" srcOrd="2" destOrd="0" parTransId="{140D0CC5-2AAE-44B5-ADAF-911CA0CE8C09}" sibTransId="{24ADFCF4-CE4A-48E9-84D2-71C7F02E9D2F}"/>
    <dgm:cxn modelId="{C83230BF-911B-4597-ACC4-1632A01CE814}" type="presOf" srcId="{D021CE38-B581-4506-9143-3B03AB342CF7}" destId="{0AE9F34A-D977-41EA-BEFA-6586F245DE38}" srcOrd="0" destOrd="0" presId="urn:microsoft.com/office/officeart/2005/8/layout/hierarchy1"/>
    <dgm:cxn modelId="{3A420CD3-36FB-410C-9CC4-92F8756BD556}" srcId="{A14BD8FB-21B3-42DF-901D-1B10344FE751}" destId="{CCC161F4-2E28-404A-A239-C481F0D32058}" srcOrd="1" destOrd="0" parTransId="{E4B3DF94-7455-419F-B528-0D62BE3922B7}" sibTransId="{FFD1DB80-5EB3-47F7-889D-656EEA875222}"/>
    <dgm:cxn modelId="{B448E8D3-A5F4-4968-9873-792D1B9F7707}" type="presOf" srcId="{1CFF1AFB-D98D-4C6A-BE05-DA335DE66217}" destId="{13C43568-963D-4209-A731-13AA2B69436D}" srcOrd="0" destOrd="0" presId="urn:microsoft.com/office/officeart/2005/8/layout/hierarchy1"/>
    <dgm:cxn modelId="{F59EF042-3CF5-46B2-A736-AEEF963E12B1}" type="presParOf" srcId="{CB30E566-E246-4412-AE67-2D48BECE07D0}" destId="{CE536AEE-7610-425B-A622-0239E336C286}" srcOrd="0" destOrd="0" presId="urn:microsoft.com/office/officeart/2005/8/layout/hierarchy1"/>
    <dgm:cxn modelId="{14036E6F-6B75-48C5-ABCC-629816097ABB}" type="presParOf" srcId="{CE536AEE-7610-425B-A622-0239E336C286}" destId="{2366EFDB-0E00-413D-9706-82E564A72665}" srcOrd="0" destOrd="0" presId="urn:microsoft.com/office/officeart/2005/8/layout/hierarchy1"/>
    <dgm:cxn modelId="{1EFE613E-2004-4564-AEFE-AA2DAC0D84E7}" type="presParOf" srcId="{2366EFDB-0E00-413D-9706-82E564A72665}" destId="{0A71DFF0-DF5E-48E8-8AB7-3984C20ED84A}" srcOrd="0" destOrd="0" presId="urn:microsoft.com/office/officeart/2005/8/layout/hierarchy1"/>
    <dgm:cxn modelId="{AB34747B-F42E-4971-9F9A-2BDF9DB27B0E}" type="presParOf" srcId="{2366EFDB-0E00-413D-9706-82E564A72665}" destId="{13C43568-963D-4209-A731-13AA2B69436D}" srcOrd="1" destOrd="0" presId="urn:microsoft.com/office/officeart/2005/8/layout/hierarchy1"/>
    <dgm:cxn modelId="{AF2A7196-E8A6-4556-925D-B2ADE996466B}" type="presParOf" srcId="{CE536AEE-7610-425B-A622-0239E336C286}" destId="{81B7AB9C-9407-44DF-A9E1-999A07EC320A}" srcOrd="1" destOrd="0" presId="urn:microsoft.com/office/officeart/2005/8/layout/hierarchy1"/>
    <dgm:cxn modelId="{509AACD9-EB63-4776-AA8C-C41001B824DA}" type="presParOf" srcId="{CB30E566-E246-4412-AE67-2D48BECE07D0}" destId="{D7D5D110-A21F-43A4-B78F-47AC6355AD47}" srcOrd="1" destOrd="0" presId="urn:microsoft.com/office/officeart/2005/8/layout/hierarchy1"/>
    <dgm:cxn modelId="{51519C46-748D-4277-881C-04AF1939A4DA}" type="presParOf" srcId="{D7D5D110-A21F-43A4-B78F-47AC6355AD47}" destId="{ED055DAA-22AD-463D-AA72-8AC26CC6D857}" srcOrd="0" destOrd="0" presId="urn:microsoft.com/office/officeart/2005/8/layout/hierarchy1"/>
    <dgm:cxn modelId="{312E3FE0-4201-4B50-9157-DD2D5C7D62BE}" type="presParOf" srcId="{ED055DAA-22AD-463D-AA72-8AC26CC6D857}" destId="{8EF169E6-A5F0-4766-9901-16695175D68E}" srcOrd="0" destOrd="0" presId="urn:microsoft.com/office/officeart/2005/8/layout/hierarchy1"/>
    <dgm:cxn modelId="{A5EEC684-2670-4F6A-B48B-A82E42E7F40D}" type="presParOf" srcId="{ED055DAA-22AD-463D-AA72-8AC26CC6D857}" destId="{B7018CF7-98B8-4D68-B3AD-35FEEDA26DDC}" srcOrd="1" destOrd="0" presId="urn:microsoft.com/office/officeart/2005/8/layout/hierarchy1"/>
    <dgm:cxn modelId="{C0AB2F61-A502-442F-9539-86E43003A503}" type="presParOf" srcId="{D7D5D110-A21F-43A4-B78F-47AC6355AD47}" destId="{B6E2DC1B-214D-4D90-BC2F-3DEB34B9BCC4}" srcOrd="1" destOrd="0" presId="urn:microsoft.com/office/officeart/2005/8/layout/hierarchy1"/>
    <dgm:cxn modelId="{55FB659D-2E1D-4558-BEA0-674512FF3938}" type="presParOf" srcId="{CB30E566-E246-4412-AE67-2D48BECE07D0}" destId="{C55EFCDD-82CC-4CAF-BBBC-A82F7C2BDCD9}" srcOrd="2" destOrd="0" presId="urn:microsoft.com/office/officeart/2005/8/layout/hierarchy1"/>
    <dgm:cxn modelId="{DCDEB13F-E5E8-426B-9B0B-FEA0135EEF92}" type="presParOf" srcId="{C55EFCDD-82CC-4CAF-BBBC-A82F7C2BDCD9}" destId="{DB37DF1D-0968-4CE7-B2C4-17EB96937587}" srcOrd="0" destOrd="0" presId="urn:microsoft.com/office/officeart/2005/8/layout/hierarchy1"/>
    <dgm:cxn modelId="{0FDEBDB0-B1EC-4C5C-B7DA-761DE66506B9}" type="presParOf" srcId="{DB37DF1D-0968-4CE7-B2C4-17EB96937587}" destId="{2BB32E93-03FE-4342-B4CE-5B41ABE07414}" srcOrd="0" destOrd="0" presId="urn:microsoft.com/office/officeart/2005/8/layout/hierarchy1"/>
    <dgm:cxn modelId="{065D413F-5DC8-4FA8-B717-FA6CF6F230A6}" type="presParOf" srcId="{DB37DF1D-0968-4CE7-B2C4-17EB96937587}" destId="{0AE9F34A-D977-41EA-BEFA-6586F245DE38}" srcOrd="1" destOrd="0" presId="urn:microsoft.com/office/officeart/2005/8/layout/hierarchy1"/>
    <dgm:cxn modelId="{0739DF0C-538E-4EFC-B59A-3DEB5886B862}" type="presParOf" srcId="{C55EFCDD-82CC-4CAF-BBBC-A82F7C2BDCD9}" destId="{E35B4664-C616-4170-9F05-25D441687F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15673C-2353-444A-A653-3314FAA630E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4D6F17-80A3-4B03-B49A-3E67D5206387}">
      <dgm:prSet/>
      <dgm:spPr/>
      <dgm:t>
        <a:bodyPr/>
        <a:lstStyle/>
        <a:p>
          <a:r>
            <a:rPr lang="en-US"/>
            <a:t>Funds saved in an ABLE account do NOT affect Medicaid eligibility</a:t>
          </a:r>
        </a:p>
      </dgm:t>
    </dgm:pt>
    <dgm:pt modelId="{462D9D1E-7BFB-4315-A41B-F26CADA38934}" type="parTrans" cxnId="{E76BDA04-6249-4BAD-8E8B-3DE75DCD7310}">
      <dgm:prSet/>
      <dgm:spPr/>
      <dgm:t>
        <a:bodyPr/>
        <a:lstStyle/>
        <a:p>
          <a:endParaRPr lang="en-US"/>
        </a:p>
      </dgm:t>
    </dgm:pt>
    <dgm:pt modelId="{85AB02B4-93C9-44CB-91BA-EE428BD8CA00}" type="sibTrans" cxnId="{E76BDA04-6249-4BAD-8E8B-3DE75DCD7310}">
      <dgm:prSet/>
      <dgm:spPr/>
      <dgm:t>
        <a:bodyPr/>
        <a:lstStyle/>
        <a:p>
          <a:endParaRPr lang="en-US"/>
        </a:p>
      </dgm:t>
    </dgm:pt>
    <dgm:pt modelId="{941764D5-5BCD-497A-A6F2-8722597BEA1D}">
      <dgm:prSet/>
      <dgm:spPr/>
      <dgm:t>
        <a:bodyPr/>
        <a:lstStyle/>
        <a:p>
          <a:r>
            <a:rPr lang="en-US"/>
            <a:t>Funds saved in an ABLE account up to $100,000 will NOT affect SSI eligibility</a:t>
          </a:r>
        </a:p>
      </dgm:t>
    </dgm:pt>
    <dgm:pt modelId="{21D26B0A-53F8-4904-B590-69B2CA02A902}" type="parTrans" cxnId="{D42F408F-A87A-491F-9211-10B92187A584}">
      <dgm:prSet/>
      <dgm:spPr/>
      <dgm:t>
        <a:bodyPr/>
        <a:lstStyle/>
        <a:p>
          <a:endParaRPr lang="en-US"/>
        </a:p>
      </dgm:t>
    </dgm:pt>
    <dgm:pt modelId="{AD7E5641-F57F-4712-BA2D-36CF332D320C}" type="sibTrans" cxnId="{D42F408F-A87A-491F-9211-10B92187A584}">
      <dgm:prSet/>
      <dgm:spPr/>
      <dgm:t>
        <a:bodyPr/>
        <a:lstStyle/>
        <a:p>
          <a:endParaRPr lang="en-US"/>
        </a:p>
      </dgm:t>
    </dgm:pt>
    <dgm:pt modelId="{6728F167-090F-40E1-98A3-0B4CE8E742BC}">
      <dgm:prSet/>
      <dgm:spPr/>
      <dgm:t>
        <a:bodyPr/>
        <a:lstStyle/>
        <a:p>
          <a:r>
            <a:rPr lang="en-US"/>
            <a:t>Funds in an ABLE account used for housing do NOT affect Medicaid eligibility  </a:t>
          </a:r>
        </a:p>
      </dgm:t>
    </dgm:pt>
    <dgm:pt modelId="{7808EA0C-3306-40FD-9B89-3A9E66C32B55}" type="parTrans" cxnId="{6A501C9C-8756-4D08-B23C-039B558FDEC5}">
      <dgm:prSet/>
      <dgm:spPr/>
      <dgm:t>
        <a:bodyPr/>
        <a:lstStyle/>
        <a:p>
          <a:endParaRPr lang="en-US"/>
        </a:p>
      </dgm:t>
    </dgm:pt>
    <dgm:pt modelId="{D605B069-89C9-4909-926D-1F9ADD8BF3AE}" type="sibTrans" cxnId="{6A501C9C-8756-4D08-B23C-039B558FDEC5}">
      <dgm:prSet/>
      <dgm:spPr/>
      <dgm:t>
        <a:bodyPr/>
        <a:lstStyle/>
        <a:p>
          <a:endParaRPr lang="en-US"/>
        </a:p>
      </dgm:t>
    </dgm:pt>
    <dgm:pt modelId="{5763DC68-1C4D-4635-99B7-74EF1125F8AE}">
      <dgm:prSet/>
      <dgm:spPr/>
      <dgm:t>
        <a:bodyPr/>
        <a:lstStyle/>
        <a:p>
          <a:r>
            <a:rPr lang="en-US"/>
            <a:t>However need to be careful about the timing of housing expenses so as not to accidentally affect SSI eligibility</a:t>
          </a:r>
        </a:p>
      </dgm:t>
    </dgm:pt>
    <dgm:pt modelId="{88A274A4-679C-4C63-A062-4B1E5851FD7E}" type="parTrans" cxnId="{729B9C0B-525D-4C5A-8C01-EC613F43872D}">
      <dgm:prSet/>
      <dgm:spPr/>
      <dgm:t>
        <a:bodyPr/>
        <a:lstStyle/>
        <a:p>
          <a:endParaRPr lang="en-US"/>
        </a:p>
      </dgm:t>
    </dgm:pt>
    <dgm:pt modelId="{1F555AD6-BD1D-486E-A62F-D585DAB3C3C2}" type="sibTrans" cxnId="{729B9C0B-525D-4C5A-8C01-EC613F43872D}">
      <dgm:prSet/>
      <dgm:spPr/>
      <dgm:t>
        <a:bodyPr/>
        <a:lstStyle/>
        <a:p>
          <a:endParaRPr lang="en-US"/>
        </a:p>
      </dgm:t>
    </dgm:pt>
    <dgm:pt modelId="{E4EC529D-298C-4963-9B32-582DCD2B48D0}">
      <dgm:prSet/>
      <dgm:spPr/>
      <dgm:t>
        <a:bodyPr/>
        <a:lstStyle/>
        <a:p>
          <a:r>
            <a:rPr lang="en-US"/>
            <a:t>Can be counted as resource </a:t>
          </a:r>
        </a:p>
      </dgm:t>
    </dgm:pt>
    <dgm:pt modelId="{C70AC4B0-FDFF-40FE-B9C0-3B375C9E540A}" type="parTrans" cxnId="{5674A61F-2E4B-492D-9DAF-ADDC6DD1011A}">
      <dgm:prSet/>
      <dgm:spPr/>
      <dgm:t>
        <a:bodyPr/>
        <a:lstStyle/>
        <a:p>
          <a:endParaRPr lang="en-US"/>
        </a:p>
      </dgm:t>
    </dgm:pt>
    <dgm:pt modelId="{82C694EC-DCDE-4A7B-9BC2-0A2CCEE20D7E}" type="sibTrans" cxnId="{5674A61F-2E4B-492D-9DAF-ADDC6DD1011A}">
      <dgm:prSet/>
      <dgm:spPr/>
      <dgm:t>
        <a:bodyPr/>
        <a:lstStyle/>
        <a:p>
          <a:endParaRPr lang="en-US"/>
        </a:p>
      </dgm:t>
    </dgm:pt>
    <dgm:pt modelId="{84B76048-387E-4E4C-A53F-E60A49E77932}" type="pres">
      <dgm:prSet presAssocID="{C315673C-2353-444A-A653-3314FAA630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029197-82BE-4C76-A733-DB4682750E72}" type="pres">
      <dgm:prSet presAssocID="{F74D6F17-80A3-4B03-B49A-3E67D5206387}" presName="root1" presStyleCnt="0"/>
      <dgm:spPr/>
    </dgm:pt>
    <dgm:pt modelId="{A6548868-BBD4-4A9A-96F1-2B84B17F3341}" type="pres">
      <dgm:prSet presAssocID="{F74D6F17-80A3-4B03-B49A-3E67D5206387}" presName="LevelOneTextNode" presStyleLbl="node0" presStyleIdx="0" presStyleCnt="3">
        <dgm:presLayoutVars>
          <dgm:chPref val="3"/>
        </dgm:presLayoutVars>
      </dgm:prSet>
      <dgm:spPr/>
    </dgm:pt>
    <dgm:pt modelId="{4520CC52-C624-4856-B45F-ACDFC5C3DA36}" type="pres">
      <dgm:prSet presAssocID="{F74D6F17-80A3-4B03-B49A-3E67D5206387}" presName="level2hierChild" presStyleCnt="0"/>
      <dgm:spPr/>
    </dgm:pt>
    <dgm:pt modelId="{10113337-AB33-4A48-ABF1-4B80CD93D192}" type="pres">
      <dgm:prSet presAssocID="{941764D5-5BCD-497A-A6F2-8722597BEA1D}" presName="root1" presStyleCnt="0"/>
      <dgm:spPr/>
    </dgm:pt>
    <dgm:pt modelId="{9466668F-3347-40C8-97B6-69FDFA0EED65}" type="pres">
      <dgm:prSet presAssocID="{941764D5-5BCD-497A-A6F2-8722597BEA1D}" presName="LevelOneTextNode" presStyleLbl="node0" presStyleIdx="1" presStyleCnt="3">
        <dgm:presLayoutVars>
          <dgm:chPref val="3"/>
        </dgm:presLayoutVars>
      </dgm:prSet>
      <dgm:spPr/>
    </dgm:pt>
    <dgm:pt modelId="{44BF40A6-F9BB-42BC-B58D-1E468F0C9285}" type="pres">
      <dgm:prSet presAssocID="{941764D5-5BCD-497A-A6F2-8722597BEA1D}" presName="level2hierChild" presStyleCnt="0"/>
      <dgm:spPr/>
    </dgm:pt>
    <dgm:pt modelId="{D7094634-1249-417D-AFA3-7A47004BAE04}" type="pres">
      <dgm:prSet presAssocID="{6728F167-090F-40E1-98A3-0B4CE8E742BC}" presName="root1" presStyleCnt="0"/>
      <dgm:spPr/>
    </dgm:pt>
    <dgm:pt modelId="{2D4F95C0-56A3-4765-9D6F-EC9316A59D7C}" type="pres">
      <dgm:prSet presAssocID="{6728F167-090F-40E1-98A3-0B4CE8E742BC}" presName="LevelOneTextNode" presStyleLbl="node0" presStyleIdx="2" presStyleCnt="3">
        <dgm:presLayoutVars>
          <dgm:chPref val="3"/>
        </dgm:presLayoutVars>
      </dgm:prSet>
      <dgm:spPr/>
    </dgm:pt>
    <dgm:pt modelId="{C9423903-7A0A-4426-8C92-EF973436304F}" type="pres">
      <dgm:prSet presAssocID="{6728F167-090F-40E1-98A3-0B4CE8E742BC}" presName="level2hierChild" presStyleCnt="0"/>
      <dgm:spPr/>
    </dgm:pt>
    <dgm:pt modelId="{83D03E29-E5B8-4A4C-AC5B-8734E32843BF}" type="pres">
      <dgm:prSet presAssocID="{88A274A4-679C-4C63-A062-4B1E5851FD7E}" presName="conn2-1" presStyleLbl="parChTrans1D2" presStyleIdx="0" presStyleCnt="2"/>
      <dgm:spPr/>
    </dgm:pt>
    <dgm:pt modelId="{B03B736A-341F-414E-85EC-8E85BACAFF5A}" type="pres">
      <dgm:prSet presAssocID="{88A274A4-679C-4C63-A062-4B1E5851FD7E}" presName="connTx" presStyleLbl="parChTrans1D2" presStyleIdx="0" presStyleCnt="2"/>
      <dgm:spPr/>
    </dgm:pt>
    <dgm:pt modelId="{15979B8E-26FF-471E-AE03-5A59FDFCBAFF}" type="pres">
      <dgm:prSet presAssocID="{5763DC68-1C4D-4635-99B7-74EF1125F8AE}" presName="root2" presStyleCnt="0"/>
      <dgm:spPr/>
    </dgm:pt>
    <dgm:pt modelId="{71F69103-A153-49F0-8F98-F112BC4C9048}" type="pres">
      <dgm:prSet presAssocID="{5763DC68-1C4D-4635-99B7-74EF1125F8AE}" presName="LevelTwoTextNode" presStyleLbl="node2" presStyleIdx="0" presStyleCnt="2">
        <dgm:presLayoutVars>
          <dgm:chPref val="3"/>
        </dgm:presLayoutVars>
      </dgm:prSet>
      <dgm:spPr/>
    </dgm:pt>
    <dgm:pt modelId="{155F2353-27D6-4998-BD59-F5BFA05A4480}" type="pres">
      <dgm:prSet presAssocID="{5763DC68-1C4D-4635-99B7-74EF1125F8AE}" presName="level3hierChild" presStyleCnt="0"/>
      <dgm:spPr/>
    </dgm:pt>
    <dgm:pt modelId="{A08D41F6-5E40-4E86-8601-51E341397C49}" type="pres">
      <dgm:prSet presAssocID="{C70AC4B0-FDFF-40FE-B9C0-3B375C9E540A}" presName="conn2-1" presStyleLbl="parChTrans1D2" presStyleIdx="1" presStyleCnt="2"/>
      <dgm:spPr/>
    </dgm:pt>
    <dgm:pt modelId="{F83679B6-1923-4C93-A8C0-782B21C1EB10}" type="pres">
      <dgm:prSet presAssocID="{C70AC4B0-FDFF-40FE-B9C0-3B375C9E540A}" presName="connTx" presStyleLbl="parChTrans1D2" presStyleIdx="1" presStyleCnt="2"/>
      <dgm:spPr/>
    </dgm:pt>
    <dgm:pt modelId="{828981AC-5DE3-4163-8EAB-0ADEC46D871F}" type="pres">
      <dgm:prSet presAssocID="{E4EC529D-298C-4963-9B32-582DCD2B48D0}" presName="root2" presStyleCnt="0"/>
      <dgm:spPr/>
    </dgm:pt>
    <dgm:pt modelId="{F1D681C2-AD48-4B09-BBB7-DEAF2C7D3DC0}" type="pres">
      <dgm:prSet presAssocID="{E4EC529D-298C-4963-9B32-582DCD2B48D0}" presName="LevelTwoTextNode" presStyleLbl="node2" presStyleIdx="1" presStyleCnt="2">
        <dgm:presLayoutVars>
          <dgm:chPref val="3"/>
        </dgm:presLayoutVars>
      </dgm:prSet>
      <dgm:spPr/>
    </dgm:pt>
    <dgm:pt modelId="{BED47584-70B5-4336-ACEF-98E76965736F}" type="pres">
      <dgm:prSet presAssocID="{E4EC529D-298C-4963-9B32-582DCD2B48D0}" presName="level3hierChild" presStyleCnt="0"/>
      <dgm:spPr/>
    </dgm:pt>
  </dgm:ptLst>
  <dgm:cxnLst>
    <dgm:cxn modelId="{E76BDA04-6249-4BAD-8E8B-3DE75DCD7310}" srcId="{C315673C-2353-444A-A653-3314FAA630E0}" destId="{F74D6F17-80A3-4B03-B49A-3E67D5206387}" srcOrd="0" destOrd="0" parTransId="{462D9D1E-7BFB-4315-A41B-F26CADA38934}" sibTransId="{85AB02B4-93C9-44CB-91BA-EE428BD8CA00}"/>
    <dgm:cxn modelId="{9BAC2A07-916C-4D19-8B53-B39355E7C028}" type="presOf" srcId="{88A274A4-679C-4C63-A062-4B1E5851FD7E}" destId="{83D03E29-E5B8-4A4C-AC5B-8734E32843BF}" srcOrd="0" destOrd="0" presId="urn:microsoft.com/office/officeart/2005/8/layout/hierarchy2"/>
    <dgm:cxn modelId="{729B9C0B-525D-4C5A-8C01-EC613F43872D}" srcId="{6728F167-090F-40E1-98A3-0B4CE8E742BC}" destId="{5763DC68-1C4D-4635-99B7-74EF1125F8AE}" srcOrd="0" destOrd="0" parTransId="{88A274A4-679C-4C63-A062-4B1E5851FD7E}" sibTransId="{1F555AD6-BD1D-486E-A62F-D585DAB3C3C2}"/>
    <dgm:cxn modelId="{48180919-4BBC-4D23-B592-ACC1510D106C}" type="presOf" srcId="{F74D6F17-80A3-4B03-B49A-3E67D5206387}" destId="{A6548868-BBD4-4A9A-96F1-2B84B17F3341}" srcOrd="0" destOrd="0" presId="urn:microsoft.com/office/officeart/2005/8/layout/hierarchy2"/>
    <dgm:cxn modelId="{5674A61F-2E4B-492D-9DAF-ADDC6DD1011A}" srcId="{6728F167-090F-40E1-98A3-0B4CE8E742BC}" destId="{E4EC529D-298C-4963-9B32-582DCD2B48D0}" srcOrd="1" destOrd="0" parTransId="{C70AC4B0-FDFF-40FE-B9C0-3B375C9E540A}" sibTransId="{82C694EC-DCDE-4A7B-9BC2-0A2CCEE20D7E}"/>
    <dgm:cxn modelId="{2CA4FD71-E844-44A4-9BF1-E6122DA43015}" type="presOf" srcId="{C70AC4B0-FDFF-40FE-B9C0-3B375C9E540A}" destId="{F83679B6-1923-4C93-A8C0-782B21C1EB10}" srcOrd="1" destOrd="0" presId="urn:microsoft.com/office/officeart/2005/8/layout/hierarchy2"/>
    <dgm:cxn modelId="{783EC478-1139-4E1B-B12B-B84F0F334DA0}" type="presOf" srcId="{941764D5-5BCD-497A-A6F2-8722597BEA1D}" destId="{9466668F-3347-40C8-97B6-69FDFA0EED65}" srcOrd="0" destOrd="0" presId="urn:microsoft.com/office/officeart/2005/8/layout/hierarchy2"/>
    <dgm:cxn modelId="{D42F408F-A87A-491F-9211-10B92187A584}" srcId="{C315673C-2353-444A-A653-3314FAA630E0}" destId="{941764D5-5BCD-497A-A6F2-8722597BEA1D}" srcOrd="1" destOrd="0" parTransId="{21D26B0A-53F8-4904-B590-69B2CA02A902}" sibTransId="{AD7E5641-F57F-4712-BA2D-36CF332D320C}"/>
    <dgm:cxn modelId="{A79EAA91-8A89-4040-906F-357A0658F79B}" type="presOf" srcId="{88A274A4-679C-4C63-A062-4B1E5851FD7E}" destId="{B03B736A-341F-414E-85EC-8E85BACAFF5A}" srcOrd="1" destOrd="0" presId="urn:microsoft.com/office/officeart/2005/8/layout/hierarchy2"/>
    <dgm:cxn modelId="{6A501C9C-8756-4D08-B23C-039B558FDEC5}" srcId="{C315673C-2353-444A-A653-3314FAA630E0}" destId="{6728F167-090F-40E1-98A3-0B4CE8E742BC}" srcOrd="2" destOrd="0" parTransId="{7808EA0C-3306-40FD-9B89-3A9E66C32B55}" sibTransId="{D605B069-89C9-4909-926D-1F9ADD8BF3AE}"/>
    <dgm:cxn modelId="{CA15ADA2-F1A0-48F5-A28A-160D3DC7236F}" type="presOf" srcId="{C315673C-2353-444A-A653-3314FAA630E0}" destId="{84B76048-387E-4E4C-A53F-E60A49E77932}" srcOrd="0" destOrd="0" presId="urn:microsoft.com/office/officeart/2005/8/layout/hierarchy2"/>
    <dgm:cxn modelId="{8F9C20C0-E568-4E9B-B2C8-BA6A7873800E}" type="presOf" srcId="{5763DC68-1C4D-4635-99B7-74EF1125F8AE}" destId="{71F69103-A153-49F0-8F98-F112BC4C9048}" srcOrd="0" destOrd="0" presId="urn:microsoft.com/office/officeart/2005/8/layout/hierarchy2"/>
    <dgm:cxn modelId="{9951CBC1-1F5E-437D-9C94-1909D1774BB7}" type="presOf" srcId="{C70AC4B0-FDFF-40FE-B9C0-3B375C9E540A}" destId="{A08D41F6-5E40-4E86-8601-51E341397C49}" srcOrd="0" destOrd="0" presId="urn:microsoft.com/office/officeart/2005/8/layout/hierarchy2"/>
    <dgm:cxn modelId="{7C3CCEDC-8347-46DF-93B8-07E558434122}" type="presOf" srcId="{E4EC529D-298C-4963-9B32-582DCD2B48D0}" destId="{F1D681C2-AD48-4B09-BBB7-DEAF2C7D3DC0}" srcOrd="0" destOrd="0" presId="urn:microsoft.com/office/officeart/2005/8/layout/hierarchy2"/>
    <dgm:cxn modelId="{55F83FE8-EAE5-4B37-B192-4BCAFBD29115}" type="presOf" srcId="{6728F167-090F-40E1-98A3-0B4CE8E742BC}" destId="{2D4F95C0-56A3-4765-9D6F-EC9316A59D7C}" srcOrd="0" destOrd="0" presId="urn:microsoft.com/office/officeart/2005/8/layout/hierarchy2"/>
    <dgm:cxn modelId="{EF8848C8-1D0A-4843-B63A-B737D4D2C6C7}" type="presParOf" srcId="{84B76048-387E-4E4C-A53F-E60A49E77932}" destId="{7E029197-82BE-4C76-A733-DB4682750E72}" srcOrd="0" destOrd="0" presId="urn:microsoft.com/office/officeart/2005/8/layout/hierarchy2"/>
    <dgm:cxn modelId="{4C875B86-00B3-45C0-8E48-6CA675B7F832}" type="presParOf" srcId="{7E029197-82BE-4C76-A733-DB4682750E72}" destId="{A6548868-BBD4-4A9A-96F1-2B84B17F3341}" srcOrd="0" destOrd="0" presId="urn:microsoft.com/office/officeart/2005/8/layout/hierarchy2"/>
    <dgm:cxn modelId="{8BAE370D-1AE3-4C8C-82D9-145F6DDEAAF6}" type="presParOf" srcId="{7E029197-82BE-4C76-A733-DB4682750E72}" destId="{4520CC52-C624-4856-B45F-ACDFC5C3DA36}" srcOrd="1" destOrd="0" presId="urn:microsoft.com/office/officeart/2005/8/layout/hierarchy2"/>
    <dgm:cxn modelId="{47AA7426-12E2-4F27-830B-53B2983AEABA}" type="presParOf" srcId="{84B76048-387E-4E4C-A53F-E60A49E77932}" destId="{10113337-AB33-4A48-ABF1-4B80CD93D192}" srcOrd="1" destOrd="0" presId="urn:microsoft.com/office/officeart/2005/8/layout/hierarchy2"/>
    <dgm:cxn modelId="{8B9A9B21-5D75-43CC-BE17-1A86B7167D99}" type="presParOf" srcId="{10113337-AB33-4A48-ABF1-4B80CD93D192}" destId="{9466668F-3347-40C8-97B6-69FDFA0EED65}" srcOrd="0" destOrd="0" presId="urn:microsoft.com/office/officeart/2005/8/layout/hierarchy2"/>
    <dgm:cxn modelId="{5C40F8AA-E709-47DD-9192-0F070C050CFA}" type="presParOf" srcId="{10113337-AB33-4A48-ABF1-4B80CD93D192}" destId="{44BF40A6-F9BB-42BC-B58D-1E468F0C9285}" srcOrd="1" destOrd="0" presId="urn:microsoft.com/office/officeart/2005/8/layout/hierarchy2"/>
    <dgm:cxn modelId="{5E3E2B6D-7782-4A65-B61D-2E29F762BB84}" type="presParOf" srcId="{84B76048-387E-4E4C-A53F-E60A49E77932}" destId="{D7094634-1249-417D-AFA3-7A47004BAE04}" srcOrd="2" destOrd="0" presId="urn:microsoft.com/office/officeart/2005/8/layout/hierarchy2"/>
    <dgm:cxn modelId="{45E9F40E-B515-445B-800B-4EA10CBA6D87}" type="presParOf" srcId="{D7094634-1249-417D-AFA3-7A47004BAE04}" destId="{2D4F95C0-56A3-4765-9D6F-EC9316A59D7C}" srcOrd="0" destOrd="0" presId="urn:microsoft.com/office/officeart/2005/8/layout/hierarchy2"/>
    <dgm:cxn modelId="{2C21F370-E109-4973-A0A6-146A1975C219}" type="presParOf" srcId="{D7094634-1249-417D-AFA3-7A47004BAE04}" destId="{C9423903-7A0A-4426-8C92-EF973436304F}" srcOrd="1" destOrd="0" presId="urn:microsoft.com/office/officeart/2005/8/layout/hierarchy2"/>
    <dgm:cxn modelId="{2F36B95D-8764-4B96-ADA2-76DCA17CF3FC}" type="presParOf" srcId="{C9423903-7A0A-4426-8C92-EF973436304F}" destId="{83D03E29-E5B8-4A4C-AC5B-8734E32843BF}" srcOrd="0" destOrd="0" presId="urn:microsoft.com/office/officeart/2005/8/layout/hierarchy2"/>
    <dgm:cxn modelId="{9FFAB912-0651-44E0-BB84-843CFBD5B380}" type="presParOf" srcId="{83D03E29-E5B8-4A4C-AC5B-8734E32843BF}" destId="{B03B736A-341F-414E-85EC-8E85BACAFF5A}" srcOrd="0" destOrd="0" presId="urn:microsoft.com/office/officeart/2005/8/layout/hierarchy2"/>
    <dgm:cxn modelId="{724B1B36-F314-4367-875C-7360DDCA19AE}" type="presParOf" srcId="{C9423903-7A0A-4426-8C92-EF973436304F}" destId="{15979B8E-26FF-471E-AE03-5A59FDFCBAFF}" srcOrd="1" destOrd="0" presId="urn:microsoft.com/office/officeart/2005/8/layout/hierarchy2"/>
    <dgm:cxn modelId="{AACF1462-9E07-477C-918C-CE0AED519FC9}" type="presParOf" srcId="{15979B8E-26FF-471E-AE03-5A59FDFCBAFF}" destId="{71F69103-A153-49F0-8F98-F112BC4C9048}" srcOrd="0" destOrd="0" presId="urn:microsoft.com/office/officeart/2005/8/layout/hierarchy2"/>
    <dgm:cxn modelId="{BFC730F1-CA86-41D1-B246-27735DF80235}" type="presParOf" srcId="{15979B8E-26FF-471E-AE03-5A59FDFCBAFF}" destId="{155F2353-27D6-4998-BD59-F5BFA05A4480}" srcOrd="1" destOrd="0" presId="urn:microsoft.com/office/officeart/2005/8/layout/hierarchy2"/>
    <dgm:cxn modelId="{2EC314F8-9C31-4C03-9316-9E57F10E4CCA}" type="presParOf" srcId="{C9423903-7A0A-4426-8C92-EF973436304F}" destId="{A08D41F6-5E40-4E86-8601-51E341397C49}" srcOrd="2" destOrd="0" presId="urn:microsoft.com/office/officeart/2005/8/layout/hierarchy2"/>
    <dgm:cxn modelId="{7179097D-3EC0-4E6B-AF4D-C8A082D5715F}" type="presParOf" srcId="{A08D41F6-5E40-4E86-8601-51E341397C49}" destId="{F83679B6-1923-4C93-A8C0-782B21C1EB10}" srcOrd="0" destOrd="0" presId="urn:microsoft.com/office/officeart/2005/8/layout/hierarchy2"/>
    <dgm:cxn modelId="{29C7615A-A928-42DC-9B94-58C36B859780}" type="presParOf" srcId="{C9423903-7A0A-4426-8C92-EF973436304F}" destId="{828981AC-5DE3-4163-8EAB-0ADEC46D871F}" srcOrd="3" destOrd="0" presId="urn:microsoft.com/office/officeart/2005/8/layout/hierarchy2"/>
    <dgm:cxn modelId="{67D3DF1F-3EFA-44ED-B29C-4323F2416CE3}" type="presParOf" srcId="{828981AC-5DE3-4163-8EAB-0ADEC46D871F}" destId="{F1D681C2-AD48-4B09-BBB7-DEAF2C7D3DC0}" srcOrd="0" destOrd="0" presId="urn:microsoft.com/office/officeart/2005/8/layout/hierarchy2"/>
    <dgm:cxn modelId="{7D5E8A54-00DF-4150-BE94-96C6E216CC40}" type="presParOf" srcId="{828981AC-5DE3-4163-8EAB-0ADEC46D871F}" destId="{BED47584-70B5-4336-ACEF-98E7696573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A9CE9-0812-4455-9764-A795A3150D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BB739-4B80-475E-8E76-454122CBD434}">
      <dgm:prSet/>
      <dgm:spPr/>
      <dgm:t>
        <a:bodyPr/>
        <a:lstStyle/>
        <a:p>
          <a:r>
            <a:rPr lang="en-US"/>
            <a:t>Funds are not counted as a resource for purposes of benefits</a:t>
          </a:r>
        </a:p>
      </dgm:t>
    </dgm:pt>
    <dgm:pt modelId="{AF37B627-516B-4DF3-A56B-18781B8DB97C}" type="parTrans" cxnId="{36F8DA9E-D29E-4ECA-B3F5-C13B76B9E544}">
      <dgm:prSet/>
      <dgm:spPr/>
      <dgm:t>
        <a:bodyPr/>
        <a:lstStyle/>
        <a:p>
          <a:endParaRPr lang="en-US"/>
        </a:p>
      </dgm:t>
    </dgm:pt>
    <dgm:pt modelId="{83D48AA2-1EE1-4ACD-9887-D7FD19013322}" type="sibTrans" cxnId="{36F8DA9E-D29E-4ECA-B3F5-C13B76B9E544}">
      <dgm:prSet/>
      <dgm:spPr/>
      <dgm:t>
        <a:bodyPr/>
        <a:lstStyle/>
        <a:p>
          <a:endParaRPr lang="en-US"/>
        </a:p>
      </dgm:t>
    </dgm:pt>
    <dgm:pt modelId="{7EAC5427-8DDE-4FFA-BDD3-D93183EC4973}">
      <dgm:prSet/>
      <dgm:spPr/>
      <dgm:t>
        <a:bodyPr/>
        <a:lstStyle/>
        <a:p>
          <a:r>
            <a:rPr lang="en-US"/>
            <a:t>No limitation on the amount which can be deposited at one time</a:t>
          </a:r>
        </a:p>
      </dgm:t>
    </dgm:pt>
    <dgm:pt modelId="{AA5CCCE0-F2DE-4540-A8A8-76345BC60EAD}" type="parTrans" cxnId="{B38D5C65-2E88-4D73-8BCB-593D70698516}">
      <dgm:prSet/>
      <dgm:spPr/>
      <dgm:t>
        <a:bodyPr/>
        <a:lstStyle/>
        <a:p>
          <a:endParaRPr lang="en-US"/>
        </a:p>
      </dgm:t>
    </dgm:pt>
    <dgm:pt modelId="{47C6B1AE-2AFB-4D5A-8FC7-9CF9F9E81930}" type="sibTrans" cxnId="{B38D5C65-2E88-4D73-8BCB-593D70698516}">
      <dgm:prSet/>
      <dgm:spPr/>
      <dgm:t>
        <a:bodyPr/>
        <a:lstStyle/>
        <a:p>
          <a:endParaRPr lang="en-US"/>
        </a:p>
      </dgm:t>
    </dgm:pt>
    <dgm:pt modelId="{E0EBECEB-0B57-404D-ABAF-B43A0C9B285A}">
      <dgm:prSet/>
      <dgm:spPr/>
      <dgm:t>
        <a:bodyPr/>
        <a:lstStyle/>
        <a:p>
          <a:r>
            <a:rPr lang="en-US"/>
            <a:t>Funds can only be used for the beneficiary</a:t>
          </a:r>
        </a:p>
      </dgm:t>
    </dgm:pt>
    <dgm:pt modelId="{EA0C4B39-01A0-4766-A345-958A76D4FEF9}" type="parTrans" cxnId="{73ED19BF-75F9-4FE1-944E-CF4ED2C91CDA}">
      <dgm:prSet/>
      <dgm:spPr/>
      <dgm:t>
        <a:bodyPr/>
        <a:lstStyle/>
        <a:p>
          <a:endParaRPr lang="en-US"/>
        </a:p>
      </dgm:t>
    </dgm:pt>
    <dgm:pt modelId="{30DA634F-7197-4EB2-9B02-CD6B05251B42}" type="sibTrans" cxnId="{73ED19BF-75F9-4FE1-944E-CF4ED2C91CDA}">
      <dgm:prSet/>
      <dgm:spPr/>
      <dgm:t>
        <a:bodyPr/>
        <a:lstStyle/>
        <a:p>
          <a:endParaRPr lang="en-US"/>
        </a:p>
      </dgm:t>
    </dgm:pt>
    <dgm:pt modelId="{F5951C28-4C03-4409-8132-DF8FD1FAFB19}">
      <dgm:prSet/>
      <dgm:spPr/>
      <dgm:t>
        <a:bodyPr/>
        <a:lstStyle/>
        <a:p>
          <a:r>
            <a:rPr lang="en-US"/>
            <a:t>Funds cannot be used for food, clothing and shelter (Medicaid)</a:t>
          </a:r>
        </a:p>
      </dgm:t>
    </dgm:pt>
    <dgm:pt modelId="{5995C0F0-0BBD-4F1D-8F7D-6B65DE137382}" type="parTrans" cxnId="{28975EDE-CDEB-4B08-8ACD-49AB90F54518}">
      <dgm:prSet/>
      <dgm:spPr/>
      <dgm:t>
        <a:bodyPr/>
        <a:lstStyle/>
        <a:p>
          <a:endParaRPr lang="en-US"/>
        </a:p>
      </dgm:t>
    </dgm:pt>
    <dgm:pt modelId="{F0911FB7-4A2C-48D9-84DC-228BD77D4568}" type="sibTrans" cxnId="{28975EDE-CDEB-4B08-8ACD-49AB90F54518}">
      <dgm:prSet/>
      <dgm:spPr/>
      <dgm:t>
        <a:bodyPr/>
        <a:lstStyle/>
        <a:p>
          <a:endParaRPr lang="en-US"/>
        </a:p>
      </dgm:t>
    </dgm:pt>
    <dgm:pt modelId="{8243DDF9-D190-44C0-ADE1-B42A6EE44281}">
      <dgm:prSet/>
      <dgm:spPr/>
      <dgm:t>
        <a:bodyPr/>
        <a:lstStyle/>
        <a:p>
          <a:r>
            <a:rPr lang="en-US"/>
            <a:t>Funds cannot be used for shelter (SSI)</a:t>
          </a:r>
        </a:p>
      </dgm:t>
    </dgm:pt>
    <dgm:pt modelId="{5FF8895F-F5B4-4FB0-AC91-91D0A7BB2FC6}" type="parTrans" cxnId="{836C4C32-2D18-4E58-A160-D9D3D29A8806}">
      <dgm:prSet/>
      <dgm:spPr/>
      <dgm:t>
        <a:bodyPr/>
        <a:lstStyle/>
        <a:p>
          <a:endParaRPr lang="en-US"/>
        </a:p>
      </dgm:t>
    </dgm:pt>
    <dgm:pt modelId="{A486A0B6-E224-42FD-B4DE-4070FBEE5FC1}" type="sibTrans" cxnId="{836C4C32-2D18-4E58-A160-D9D3D29A8806}">
      <dgm:prSet/>
      <dgm:spPr/>
      <dgm:t>
        <a:bodyPr/>
        <a:lstStyle/>
        <a:p>
          <a:endParaRPr lang="en-US"/>
        </a:p>
      </dgm:t>
    </dgm:pt>
    <dgm:pt modelId="{F3CBEC7A-9E74-421E-842F-B5C572591668}">
      <dgm:prSet/>
      <dgm:spPr/>
      <dgm:t>
        <a:bodyPr/>
        <a:lstStyle/>
        <a:p>
          <a:r>
            <a:rPr lang="en-US"/>
            <a:t>Funds can be used for therapies, trips, recreation, supports, transportation, or almost anything else not covered by the government</a:t>
          </a:r>
        </a:p>
      </dgm:t>
    </dgm:pt>
    <dgm:pt modelId="{CD2A4FF8-CCF4-4E94-AB76-4E5077CC30C1}" type="parTrans" cxnId="{F845B768-70E5-461C-B5FA-EF3FC9FB8F73}">
      <dgm:prSet/>
      <dgm:spPr/>
      <dgm:t>
        <a:bodyPr/>
        <a:lstStyle/>
        <a:p>
          <a:endParaRPr lang="en-US"/>
        </a:p>
      </dgm:t>
    </dgm:pt>
    <dgm:pt modelId="{83EAF6CC-DF67-41E6-B29A-0AE1E6CA082F}" type="sibTrans" cxnId="{F845B768-70E5-461C-B5FA-EF3FC9FB8F73}">
      <dgm:prSet/>
      <dgm:spPr/>
      <dgm:t>
        <a:bodyPr/>
        <a:lstStyle/>
        <a:p>
          <a:endParaRPr lang="en-US"/>
        </a:p>
      </dgm:t>
    </dgm:pt>
    <dgm:pt modelId="{229EE9D0-D32C-4B34-B5CB-8792AE59BD62}" type="pres">
      <dgm:prSet presAssocID="{BD4A9CE9-0812-4455-9764-A795A3150D52}" presName="diagram" presStyleCnt="0">
        <dgm:presLayoutVars>
          <dgm:dir/>
          <dgm:resizeHandles val="exact"/>
        </dgm:presLayoutVars>
      </dgm:prSet>
      <dgm:spPr/>
    </dgm:pt>
    <dgm:pt modelId="{F346B084-4524-4BFD-AF5F-1D2D3A685564}" type="pres">
      <dgm:prSet presAssocID="{1ECBB739-4B80-475E-8E76-454122CBD434}" presName="node" presStyleLbl="node1" presStyleIdx="0" presStyleCnt="6">
        <dgm:presLayoutVars>
          <dgm:bulletEnabled val="1"/>
        </dgm:presLayoutVars>
      </dgm:prSet>
      <dgm:spPr/>
    </dgm:pt>
    <dgm:pt modelId="{DE6D067F-E5AA-4FE9-BD3A-1406E7B46455}" type="pres">
      <dgm:prSet presAssocID="{83D48AA2-1EE1-4ACD-9887-D7FD19013322}" presName="sibTrans" presStyleCnt="0"/>
      <dgm:spPr/>
    </dgm:pt>
    <dgm:pt modelId="{5DEEFF9C-5297-4472-A6DA-FF5A5E9418D1}" type="pres">
      <dgm:prSet presAssocID="{7EAC5427-8DDE-4FFA-BDD3-D93183EC4973}" presName="node" presStyleLbl="node1" presStyleIdx="1" presStyleCnt="6">
        <dgm:presLayoutVars>
          <dgm:bulletEnabled val="1"/>
        </dgm:presLayoutVars>
      </dgm:prSet>
      <dgm:spPr/>
    </dgm:pt>
    <dgm:pt modelId="{1BA0B079-129D-4506-AF22-AAD474153C97}" type="pres">
      <dgm:prSet presAssocID="{47C6B1AE-2AFB-4D5A-8FC7-9CF9F9E81930}" presName="sibTrans" presStyleCnt="0"/>
      <dgm:spPr/>
    </dgm:pt>
    <dgm:pt modelId="{60FA6281-3DC4-4AB8-AF41-6C03DBE142B8}" type="pres">
      <dgm:prSet presAssocID="{E0EBECEB-0B57-404D-ABAF-B43A0C9B285A}" presName="node" presStyleLbl="node1" presStyleIdx="2" presStyleCnt="6">
        <dgm:presLayoutVars>
          <dgm:bulletEnabled val="1"/>
        </dgm:presLayoutVars>
      </dgm:prSet>
      <dgm:spPr/>
    </dgm:pt>
    <dgm:pt modelId="{8A265CAD-40D6-4B41-BF05-2A722AA1C8B0}" type="pres">
      <dgm:prSet presAssocID="{30DA634F-7197-4EB2-9B02-CD6B05251B42}" presName="sibTrans" presStyleCnt="0"/>
      <dgm:spPr/>
    </dgm:pt>
    <dgm:pt modelId="{CA000B16-88F9-4C36-BB5C-30B561B24647}" type="pres">
      <dgm:prSet presAssocID="{F5951C28-4C03-4409-8132-DF8FD1FAFB19}" presName="node" presStyleLbl="node1" presStyleIdx="3" presStyleCnt="6">
        <dgm:presLayoutVars>
          <dgm:bulletEnabled val="1"/>
        </dgm:presLayoutVars>
      </dgm:prSet>
      <dgm:spPr/>
    </dgm:pt>
    <dgm:pt modelId="{0B4D4ACB-632B-45EF-B157-C2FE195CC007}" type="pres">
      <dgm:prSet presAssocID="{F0911FB7-4A2C-48D9-84DC-228BD77D4568}" presName="sibTrans" presStyleCnt="0"/>
      <dgm:spPr/>
    </dgm:pt>
    <dgm:pt modelId="{AED4A92C-79AE-41E3-969B-B66569B578C6}" type="pres">
      <dgm:prSet presAssocID="{8243DDF9-D190-44C0-ADE1-B42A6EE44281}" presName="node" presStyleLbl="node1" presStyleIdx="4" presStyleCnt="6">
        <dgm:presLayoutVars>
          <dgm:bulletEnabled val="1"/>
        </dgm:presLayoutVars>
      </dgm:prSet>
      <dgm:spPr/>
    </dgm:pt>
    <dgm:pt modelId="{27A73828-457D-4C6E-8FDC-26BC10AB7A7D}" type="pres">
      <dgm:prSet presAssocID="{A486A0B6-E224-42FD-B4DE-4070FBEE5FC1}" presName="sibTrans" presStyleCnt="0"/>
      <dgm:spPr/>
    </dgm:pt>
    <dgm:pt modelId="{A65E5F92-0F76-4B6A-B7AE-18E3C823B76D}" type="pres">
      <dgm:prSet presAssocID="{F3CBEC7A-9E74-421E-842F-B5C572591668}" presName="node" presStyleLbl="node1" presStyleIdx="5" presStyleCnt="6">
        <dgm:presLayoutVars>
          <dgm:bulletEnabled val="1"/>
        </dgm:presLayoutVars>
      </dgm:prSet>
      <dgm:spPr/>
    </dgm:pt>
  </dgm:ptLst>
  <dgm:cxnLst>
    <dgm:cxn modelId="{68B4B30E-F9EE-4E7C-931B-8946EE03A067}" type="presOf" srcId="{E0EBECEB-0B57-404D-ABAF-B43A0C9B285A}" destId="{60FA6281-3DC4-4AB8-AF41-6C03DBE142B8}" srcOrd="0" destOrd="0" presId="urn:microsoft.com/office/officeart/2005/8/layout/default"/>
    <dgm:cxn modelId="{FEC65E12-AB4C-4EDD-88A9-ACDB21AE9D62}" type="presOf" srcId="{7EAC5427-8DDE-4FFA-BDD3-D93183EC4973}" destId="{5DEEFF9C-5297-4472-A6DA-FF5A5E9418D1}" srcOrd="0" destOrd="0" presId="urn:microsoft.com/office/officeart/2005/8/layout/default"/>
    <dgm:cxn modelId="{35CC7C20-C514-4FDE-99CA-740BA6481BBB}" type="presOf" srcId="{1ECBB739-4B80-475E-8E76-454122CBD434}" destId="{F346B084-4524-4BFD-AF5F-1D2D3A685564}" srcOrd="0" destOrd="0" presId="urn:microsoft.com/office/officeart/2005/8/layout/default"/>
    <dgm:cxn modelId="{836C4C32-2D18-4E58-A160-D9D3D29A8806}" srcId="{BD4A9CE9-0812-4455-9764-A795A3150D52}" destId="{8243DDF9-D190-44C0-ADE1-B42A6EE44281}" srcOrd="4" destOrd="0" parTransId="{5FF8895F-F5B4-4FB0-AC91-91D0A7BB2FC6}" sibTransId="{A486A0B6-E224-42FD-B4DE-4070FBEE5FC1}"/>
    <dgm:cxn modelId="{B38D5C65-2E88-4D73-8BCB-593D70698516}" srcId="{BD4A9CE9-0812-4455-9764-A795A3150D52}" destId="{7EAC5427-8DDE-4FFA-BDD3-D93183EC4973}" srcOrd="1" destOrd="0" parTransId="{AA5CCCE0-F2DE-4540-A8A8-76345BC60EAD}" sibTransId="{47C6B1AE-2AFB-4D5A-8FC7-9CF9F9E81930}"/>
    <dgm:cxn modelId="{F845B768-70E5-461C-B5FA-EF3FC9FB8F73}" srcId="{BD4A9CE9-0812-4455-9764-A795A3150D52}" destId="{F3CBEC7A-9E74-421E-842F-B5C572591668}" srcOrd="5" destOrd="0" parTransId="{CD2A4FF8-CCF4-4E94-AB76-4E5077CC30C1}" sibTransId="{83EAF6CC-DF67-41E6-B29A-0AE1E6CA082F}"/>
    <dgm:cxn modelId="{A0005149-9E38-42FE-BBC9-F6840B4A376B}" type="presOf" srcId="{BD4A9CE9-0812-4455-9764-A795A3150D52}" destId="{229EE9D0-D32C-4B34-B5CB-8792AE59BD62}" srcOrd="0" destOrd="0" presId="urn:microsoft.com/office/officeart/2005/8/layout/default"/>
    <dgm:cxn modelId="{C069B84A-7C21-45D7-AAB8-DEB1ADE04A32}" type="presOf" srcId="{8243DDF9-D190-44C0-ADE1-B42A6EE44281}" destId="{AED4A92C-79AE-41E3-969B-B66569B578C6}" srcOrd="0" destOrd="0" presId="urn:microsoft.com/office/officeart/2005/8/layout/default"/>
    <dgm:cxn modelId="{36F8DA9E-D29E-4ECA-B3F5-C13B76B9E544}" srcId="{BD4A9CE9-0812-4455-9764-A795A3150D52}" destId="{1ECBB739-4B80-475E-8E76-454122CBD434}" srcOrd="0" destOrd="0" parTransId="{AF37B627-516B-4DF3-A56B-18781B8DB97C}" sibTransId="{83D48AA2-1EE1-4ACD-9887-D7FD19013322}"/>
    <dgm:cxn modelId="{73ED19BF-75F9-4FE1-944E-CF4ED2C91CDA}" srcId="{BD4A9CE9-0812-4455-9764-A795A3150D52}" destId="{E0EBECEB-0B57-404D-ABAF-B43A0C9B285A}" srcOrd="2" destOrd="0" parTransId="{EA0C4B39-01A0-4766-A345-958A76D4FEF9}" sibTransId="{30DA634F-7197-4EB2-9B02-CD6B05251B42}"/>
    <dgm:cxn modelId="{54A11BDB-5F76-4384-B997-6BF025692794}" type="presOf" srcId="{F5951C28-4C03-4409-8132-DF8FD1FAFB19}" destId="{CA000B16-88F9-4C36-BB5C-30B561B24647}" srcOrd="0" destOrd="0" presId="urn:microsoft.com/office/officeart/2005/8/layout/default"/>
    <dgm:cxn modelId="{28975EDE-CDEB-4B08-8ACD-49AB90F54518}" srcId="{BD4A9CE9-0812-4455-9764-A795A3150D52}" destId="{F5951C28-4C03-4409-8132-DF8FD1FAFB19}" srcOrd="3" destOrd="0" parTransId="{5995C0F0-0BBD-4F1D-8F7D-6B65DE137382}" sibTransId="{F0911FB7-4A2C-48D9-84DC-228BD77D4568}"/>
    <dgm:cxn modelId="{B77692E2-C998-42F3-8E7C-BFD889DCF041}" type="presOf" srcId="{F3CBEC7A-9E74-421E-842F-B5C572591668}" destId="{A65E5F92-0F76-4B6A-B7AE-18E3C823B76D}" srcOrd="0" destOrd="0" presId="urn:microsoft.com/office/officeart/2005/8/layout/default"/>
    <dgm:cxn modelId="{68B9D588-7CDA-476C-8F8B-95CA982A158C}" type="presParOf" srcId="{229EE9D0-D32C-4B34-B5CB-8792AE59BD62}" destId="{F346B084-4524-4BFD-AF5F-1D2D3A685564}" srcOrd="0" destOrd="0" presId="urn:microsoft.com/office/officeart/2005/8/layout/default"/>
    <dgm:cxn modelId="{405D3CFE-E634-49FD-B684-03E8A4D9085A}" type="presParOf" srcId="{229EE9D0-D32C-4B34-B5CB-8792AE59BD62}" destId="{DE6D067F-E5AA-4FE9-BD3A-1406E7B46455}" srcOrd="1" destOrd="0" presId="urn:microsoft.com/office/officeart/2005/8/layout/default"/>
    <dgm:cxn modelId="{72AB50D1-6DAA-4F00-9A8D-8D75292AAA88}" type="presParOf" srcId="{229EE9D0-D32C-4B34-B5CB-8792AE59BD62}" destId="{5DEEFF9C-5297-4472-A6DA-FF5A5E9418D1}" srcOrd="2" destOrd="0" presId="urn:microsoft.com/office/officeart/2005/8/layout/default"/>
    <dgm:cxn modelId="{0DF84478-FBBF-48A5-B599-C58C7E582866}" type="presParOf" srcId="{229EE9D0-D32C-4B34-B5CB-8792AE59BD62}" destId="{1BA0B079-129D-4506-AF22-AAD474153C97}" srcOrd="3" destOrd="0" presId="urn:microsoft.com/office/officeart/2005/8/layout/default"/>
    <dgm:cxn modelId="{DEED1156-EA58-4F48-B7FD-06BBE81B0F0C}" type="presParOf" srcId="{229EE9D0-D32C-4B34-B5CB-8792AE59BD62}" destId="{60FA6281-3DC4-4AB8-AF41-6C03DBE142B8}" srcOrd="4" destOrd="0" presId="urn:microsoft.com/office/officeart/2005/8/layout/default"/>
    <dgm:cxn modelId="{4556313C-3CF4-4B2D-8012-75A2282460B0}" type="presParOf" srcId="{229EE9D0-D32C-4B34-B5CB-8792AE59BD62}" destId="{8A265CAD-40D6-4B41-BF05-2A722AA1C8B0}" srcOrd="5" destOrd="0" presId="urn:microsoft.com/office/officeart/2005/8/layout/default"/>
    <dgm:cxn modelId="{04D8CECC-0280-45AF-A28A-31315B983A22}" type="presParOf" srcId="{229EE9D0-D32C-4B34-B5CB-8792AE59BD62}" destId="{CA000B16-88F9-4C36-BB5C-30B561B24647}" srcOrd="6" destOrd="0" presId="urn:microsoft.com/office/officeart/2005/8/layout/default"/>
    <dgm:cxn modelId="{80540F28-7559-4B3B-9DB6-7FCBD766CCEE}" type="presParOf" srcId="{229EE9D0-D32C-4B34-B5CB-8792AE59BD62}" destId="{0B4D4ACB-632B-45EF-B157-C2FE195CC007}" srcOrd="7" destOrd="0" presId="urn:microsoft.com/office/officeart/2005/8/layout/default"/>
    <dgm:cxn modelId="{8DB909DB-CCB8-41B6-9C0A-596EF0698B43}" type="presParOf" srcId="{229EE9D0-D32C-4B34-B5CB-8792AE59BD62}" destId="{AED4A92C-79AE-41E3-969B-B66569B578C6}" srcOrd="8" destOrd="0" presId="urn:microsoft.com/office/officeart/2005/8/layout/default"/>
    <dgm:cxn modelId="{210EFA41-DBF1-43B9-96CF-0D5A1359A4A4}" type="presParOf" srcId="{229EE9D0-D32C-4B34-B5CB-8792AE59BD62}" destId="{27A73828-457D-4C6E-8FDC-26BC10AB7A7D}" srcOrd="9" destOrd="0" presId="urn:microsoft.com/office/officeart/2005/8/layout/default"/>
    <dgm:cxn modelId="{2F2B5FC5-33A3-44B8-8C74-7543A15A8EA4}" type="presParOf" srcId="{229EE9D0-D32C-4B34-B5CB-8792AE59BD62}" destId="{A65E5F92-0F76-4B6A-B7AE-18E3C823B76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5FA69-4EFE-472D-B84D-1A37226AED3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15C16B-064C-4C14-A150-20D824656ED5}">
      <dgm:prSet/>
      <dgm:spPr/>
      <dgm:t>
        <a:bodyPr/>
        <a:lstStyle/>
        <a:p>
          <a:r>
            <a:rPr lang="en-US"/>
            <a:t>Third Party</a:t>
          </a:r>
        </a:p>
      </dgm:t>
    </dgm:pt>
    <dgm:pt modelId="{8959E5F0-DAE1-4F90-9C48-796A58ADC7CC}" type="parTrans" cxnId="{38D4C9A5-7B1D-48B0-9431-5033EF235304}">
      <dgm:prSet/>
      <dgm:spPr/>
      <dgm:t>
        <a:bodyPr/>
        <a:lstStyle/>
        <a:p>
          <a:endParaRPr lang="en-US"/>
        </a:p>
      </dgm:t>
    </dgm:pt>
    <dgm:pt modelId="{52A8CBBF-20A7-49D3-90C7-74C7820535CB}" type="sibTrans" cxnId="{38D4C9A5-7B1D-48B0-9431-5033EF235304}">
      <dgm:prSet/>
      <dgm:spPr/>
      <dgm:t>
        <a:bodyPr/>
        <a:lstStyle/>
        <a:p>
          <a:endParaRPr lang="en-US"/>
        </a:p>
      </dgm:t>
    </dgm:pt>
    <dgm:pt modelId="{CA9A8AAA-D105-49E4-8E0C-339FEB116F39}">
      <dgm:prSet/>
      <dgm:spPr/>
      <dgm:t>
        <a:bodyPr/>
        <a:lstStyle/>
        <a:p>
          <a:r>
            <a:rPr lang="en-US"/>
            <a:t>“Supplemental Benefits Trust”</a:t>
          </a:r>
        </a:p>
      </dgm:t>
    </dgm:pt>
    <dgm:pt modelId="{BA3B5357-3879-43C7-B10F-BC39726EC3D2}" type="parTrans" cxnId="{F02E7065-3329-4F14-A541-8696345DCF2C}">
      <dgm:prSet/>
      <dgm:spPr/>
      <dgm:t>
        <a:bodyPr/>
        <a:lstStyle/>
        <a:p>
          <a:endParaRPr lang="en-US"/>
        </a:p>
      </dgm:t>
    </dgm:pt>
    <dgm:pt modelId="{4A28D19D-A640-4EA2-9A1A-3D9FF3B6A2ED}" type="sibTrans" cxnId="{F02E7065-3329-4F14-A541-8696345DCF2C}">
      <dgm:prSet/>
      <dgm:spPr/>
      <dgm:t>
        <a:bodyPr/>
        <a:lstStyle/>
        <a:p>
          <a:endParaRPr lang="en-US"/>
        </a:p>
      </dgm:t>
    </dgm:pt>
    <dgm:pt modelId="{55CFC492-632D-4FD4-BD29-C4D2701F9A04}">
      <dgm:prSet/>
      <dgm:spPr/>
      <dgm:t>
        <a:bodyPr/>
        <a:lstStyle/>
        <a:p>
          <a:r>
            <a:rPr lang="en-US"/>
            <a:t>First Party</a:t>
          </a:r>
        </a:p>
      </dgm:t>
    </dgm:pt>
    <dgm:pt modelId="{FCB19225-2C12-4244-8B59-A1561B597E2B}" type="parTrans" cxnId="{14E5462F-04B7-4018-8375-71345E0D9503}">
      <dgm:prSet/>
      <dgm:spPr/>
      <dgm:t>
        <a:bodyPr/>
        <a:lstStyle/>
        <a:p>
          <a:endParaRPr lang="en-US"/>
        </a:p>
      </dgm:t>
    </dgm:pt>
    <dgm:pt modelId="{0623A1A9-2F26-4A1C-8192-51A89FC24636}" type="sibTrans" cxnId="{14E5462F-04B7-4018-8375-71345E0D9503}">
      <dgm:prSet/>
      <dgm:spPr/>
      <dgm:t>
        <a:bodyPr/>
        <a:lstStyle/>
        <a:p>
          <a:endParaRPr lang="en-US"/>
        </a:p>
      </dgm:t>
    </dgm:pt>
    <dgm:pt modelId="{7C0DDD27-B217-445C-93ED-75BCD02590A5}">
      <dgm:prSet/>
      <dgm:spPr/>
      <dgm:t>
        <a:bodyPr/>
        <a:lstStyle/>
        <a:p>
          <a:r>
            <a:rPr lang="en-US"/>
            <a:t>“Payback” Trust</a:t>
          </a:r>
        </a:p>
      </dgm:t>
    </dgm:pt>
    <dgm:pt modelId="{56B8DF89-E9A4-4D6D-AD12-46D9647189CC}" type="parTrans" cxnId="{260B153D-F953-462A-9AAA-CB7A925160B9}">
      <dgm:prSet/>
      <dgm:spPr/>
      <dgm:t>
        <a:bodyPr/>
        <a:lstStyle/>
        <a:p>
          <a:endParaRPr lang="en-US"/>
        </a:p>
      </dgm:t>
    </dgm:pt>
    <dgm:pt modelId="{4AD4B9CB-71CE-4422-920D-67A2A65C67CC}" type="sibTrans" cxnId="{260B153D-F953-462A-9AAA-CB7A925160B9}">
      <dgm:prSet/>
      <dgm:spPr/>
      <dgm:t>
        <a:bodyPr/>
        <a:lstStyle/>
        <a:p>
          <a:endParaRPr lang="en-US"/>
        </a:p>
      </dgm:t>
    </dgm:pt>
    <dgm:pt modelId="{36AE8302-360A-4BDC-B4C3-BC4A99D8FFF8}">
      <dgm:prSet/>
      <dgm:spPr/>
      <dgm:t>
        <a:bodyPr/>
        <a:lstStyle/>
        <a:p>
          <a:r>
            <a:rPr lang="en-US"/>
            <a:t>“OBRA 93” Trust</a:t>
          </a:r>
        </a:p>
      </dgm:t>
    </dgm:pt>
    <dgm:pt modelId="{1665A76D-CDB6-4051-BA47-C4E5A20F93F7}" type="parTrans" cxnId="{A5AD28B9-1431-4CFA-A2C8-C81E524E86EC}">
      <dgm:prSet/>
      <dgm:spPr/>
      <dgm:t>
        <a:bodyPr/>
        <a:lstStyle/>
        <a:p>
          <a:endParaRPr lang="en-US"/>
        </a:p>
      </dgm:t>
    </dgm:pt>
    <dgm:pt modelId="{E0575E78-5A61-4040-A954-548244D737F1}" type="sibTrans" cxnId="{A5AD28B9-1431-4CFA-A2C8-C81E524E86EC}">
      <dgm:prSet/>
      <dgm:spPr/>
      <dgm:t>
        <a:bodyPr/>
        <a:lstStyle/>
        <a:p>
          <a:endParaRPr lang="en-US"/>
        </a:p>
      </dgm:t>
    </dgm:pt>
    <dgm:pt modelId="{BDA89251-47E1-4DB1-87B1-D0922140C1DD}">
      <dgm:prSet/>
      <dgm:spPr/>
      <dgm:t>
        <a:bodyPr/>
        <a:lstStyle/>
        <a:p>
          <a:r>
            <a:rPr lang="en-US"/>
            <a:t>“(d)(4)(A)” Trust</a:t>
          </a:r>
        </a:p>
      </dgm:t>
    </dgm:pt>
    <dgm:pt modelId="{398822CF-747B-46B7-A8D4-016F501DAB75}" type="parTrans" cxnId="{DF6957F4-64AA-417C-A57C-9E257B630D54}">
      <dgm:prSet/>
      <dgm:spPr/>
      <dgm:t>
        <a:bodyPr/>
        <a:lstStyle/>
        <a:p>
          <a:endParaRPr lang="en-US"/>
        </a:p>
      </dgm:t>
    </dgm:pt>
    <dgm:pt modelId="{13DF1066-ECDC-439B-B325-0F08933B7678}" type="sibTrans" cxnId="{DF6957F4-64AA-417C-A57C-9E257B630D54}">
      <dgm:prSet/>
      <dgm:spPr/>
      <dgm:t>
        <a:bodyPr/>
        <a:lstStyle/>
        <a:p>
          <a:endParaRPr lang="en-US"/>
        </a:p>
      </dgm:t>
    </dgm:pt>
    <dgm:pt modelId="{7622257D-6CE7-4593-9F10-A45F0BDB76F5}" type="pres">
      <dgm:prSet presAssocID="{B115FA69-4EFE-472D-B84D-1A37226AED3C}" presName="theList" presStyleCnt="0">
        <dgm:presLayoutVars>
          <dgm:dir/>
          <dgm:animLvl val="lvl"/>
          <dgm:resizeHandles val="exact"/>
        </dgm:presLayoutVars>
      </dgm:prSet>
      <dgm:spPr/>
    </dgm:pt>
    <dgm:pt modelId="{6CECA24E-EECB-458A-A3C9-90A5869C86EC}" type="pres">
      <dgm:prSet presAssocID="{6415C16B-064C-4C14-A150-20D824656ED5}" presName="compNode" presStyleCnt="0"/>
      <dgm:spPr/>
    </dgm:pt>
    <dgm:pt modelId="{CE1E5A33-612A-45AE-9231-D5C48BA3704F}" type="pres">
      <dgm:prSet presAssocID="{6415C16B-064C-4C14-A150-20D824656ED5}" presName="noGeometry" presStyleCnt="0"/>
      <dgm:spPr/>
    </dgm:pt>
    <dgm:pt modelId="{FB360B9A-CC4F-4140-B268-185799F7B9FA}" type="pres">
      <dgm:prSet presAssocID="{6415C16B-064C-4C14-A150-20D824656ED5}" presName="childTextVisible" presStyleLbl="bgAccFollowNode1" presStyleIdx="0" presStyleCnt="2">
        <dgm:presLayoutVars>
          <dgm:bulletEnabled val="1"/>
        </dgm:presLayoutVars>
      </dgm:prSet>
      <dgm:spPr/>
    </dgm:pt>
    <dgm:pt modelId="{041DB975-04FB-40EC-BDD2-10D3BC39AF2F}" type="pres">
      <dgm:prSet presAssocID="{6415C16B-064C-4C14-A150-20D824656ED5}" presName="childTextHidden" presStyleLbl="bgAccFollowNode1" presStyleIdx="0" presStyleCnt="2"/>
      <dgm:spPr/>
    </dgm:pt>
    <dgm:pt modelId="{D6E9689B-3359-4330-BCB3-C83C1AF824B3}" type="pres">
      <dgm:prSet presAssocID="{6415C16B-064C-4C14-A150-20D824656ED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5B35167-1CA2-41E1-AF33-B97B7B834DB9}" type="pres">
      <dgm:prSet presAssocID="{6415C16B-064C-4C14-A150-20D824656ED5}" presName="aSpace" presStyleCnt="0"/>
      <dgm:spPr/>
    </dgm:pt>
    <dgm:pt modelId="{3DE5EE1B-C811-4D37-BECA-4F4ED6B46DDD}" type="pres">
      <dgm:prSet presAssocID="{55CFC492-632D-4FD4-BD29-C4D2701F9A04}" presName="compNode" presStyleCnt="0"/>
      <dgm:spPr/>
    </dgm:pt>
    <dgm:pt modelId="{88AD6822-02F2-4BB9-8851-552D2800377C}" type="pres">
      <dgm:prSet presAssocID="{55CFC492-632D-4FD4-BD29-C4D2701F9A04}" presName="noGeometry" presStyleCnt="0"/>
      <dgm:spPr/>
    </dgm:pt>
    <dgm:pt modelId="{6C4EED6C-043B-4122-AA8B-94E946B79382}" type="pres">
      <dgm:prSet presAssocID="{55CFC492-632D-4FD4-BD29-C4D2701F9A04}" presName="childTextVisible" presStyleLbl="bgAccFollowNode1" presStyleIdx="1" presStyleCnt="2">
        <dgm:presLayoutVars>
          <dgm:bulletEnabled val="1"/>
        </dgm:presLayoutVars>
      </dgm:prSet>
      <dgm:spPr/>
    </dgm:pt>
    <dgm:pt modelId="{BD863A69-4853-4E43-9CF6-1C10635E0F0C}" type="pres">
      <dgm:prSet presAssocID="{55CFC492-632D-4FD4-BD29-C4D2701F9A04}" presName="childTextHidden" presStyleLbl="bgAccFollowNode1" presStyleIdx="1" presStyleCnt="2"/>
      <dgm:spPr/>
    </dgm:pt>
    <dgm:pt modelId="{3928D257-C5DE-4FC3-9E52-A5B7DA85538D}" type="pres">
      <dgm:prSet presAssocID="{55CFC492-632D-4FD4-BD29-C4D2701F9A04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174EBF20-6C62-4B98-AC67-DA0DCBE498AC}" type="presOf" srcId="{6415C16B-064C-4C14-A150-20D824656ED5}" destId="{D6E9689B-3359-4330-BCB3-C83C1AF824B3}" srcOrd="0" destOrd="0" presId="urn:microsoft.com/office/officeart/2005/8/layout/hProcess6"/>
    <dgm:cxn modelId="{14E5462F-04B7-4018-8375-71345E0D9503}" srcId="{B115FA69-4EFE-472D-B84D-1A37226AED3C}" destId="{55CFC492-632D-4FD4-BD29-C4D2701F9A04}" srcOrd="1" destOrd="0" parTransId="{FCB19225-2C12-4244-8B59-A1561B597E2B}" sibTransId="{0623A1A9-2F26-4A1C-8192-51A89FC24636}"/>
    <dgm:cxn modelId="{260B153D-F953-462A-9AAA-CB7A925160B9}" srcId="{55CFC492-632D-4FD4-BD29-C4D2701F9A04}" destId="{7C0DDD27-B217-445C-93ED-75BCD02590A5}" srcOrd="0" destOrd="0" parTransId="{56B8DF89-E9A4-4D6D-AD12-46D9647189CC}" sibTransId="{4AD4B9CB-71CE-4422-920D-67A2A65C67CC}"/>
    <dgm:cxn modelId="{F02E7065-3329-4F14-A541-8696345DCF2C}" srcId="{6415C16B-064C-4C14-A150-20D824656ED5}" destId="{CA9A8AAA-D105-49E4-8E0C-339FEB116F39}" srcOrd="0" destOrd="0" parTransId="{BA3B5357-3879-43C7-B10F-BC39726EC3D2}" sibTransId="{4A28D19D-A640-4EA2-9A1A-3D9FF3B6A2ED}"/>
    <dgm:cxn modelId="{A0655347-8EB8-436D-A8B5-8EB7F3D1E76A}" type="presOf" srcId="{BDA89251-47E1-4DB1-87B1-D0922140C1DD}" destId="{6C4EED6C-043B-4122-AA8B-94E946B79382}" srcOrd="0" destOrd="2" presId="urn:microsoft.com/office/officeart/2005/8/layout/hProcess6"/>
    <dgm:cxn modelId="{EA52BD47-14EE-482D-9A84-68971BFD6D30}" type="presOf" srcId="{7C0DDD27-B217-445C-93ED-75BCD02590A5}" destId="{BD863A69-4853-4E43-9CF6-1C10635E0F0C}" srcOrd="1" destOrd="0" presId="urn:microsoft.com/office/officeart/2005/8/layout/hProcess6"/>
    <dgm:cxn modelId="{80D90E7C-DAED-446D-A04F-3D0FB89E81DA}" type="presOf" srcId="{7C0DDD27-B217-445C-93ED-75BCD02590A5}" destId="{6C4EED6C-043B-4122-AA8B-94E946B79382}" srcOrd="0" destOrd="0" presId="urn:microsoft.com/office/officeart/2005/8/layout/hProcess6"/>
    <dgm:cxn modelId="{15AFF487-32F5-4AAC-B8A2-9D81763400EA}" type="presOf" srcId="{36AE8302-360A-4BDC-B4C3-BC4A99D8FFF8}" destId="{BD863A69-4853-4E43-9CF6-1C10635E0F0C}" srcOrd="1" destOrd="1" presId="urn:microsoft.com/office/officeart/2005/8/layout/hProcess6"/>
    <dgm:cxn modelId="{9AD0128A-5D9A-436E-B945-8AF13EF120C0}" type="presOf" srcId="{B115FA69-4EFE-472D-B84D-1A37226AED3C}" destId="{7622257D-6CE7-4593-9F10-A45F0BDB76F5}" srcOrd="0" destOrd="0" presId="urn:microsoft.com/office/officeart/2005/8/layout/hProcess6"/>
    <dgm:cxn modelId="{38D4C9A5-7B1D-48B0-9431-5033EF235304}" srcId="{B115FA69-4EFE-472D-B84D-1A37226AED3C}" destId="{6415C16B-064C-4C14-A150-20D824656ED5}" srcOrd="0" destOrd="0" parTransId="{8959E5F0-DAE1-4F90-9C48-796A58ADC7CC}" sibTransId="{52A8CBBF-20A7-49D3-90C7-74C7820535CB}"/>
    <dgm:cxn modelId="{5F3A50AA-DAE6-4F6E-AF79-76420EFBD451}" type="presOf" srcId="{55CFC492-632D-4FD4-BD29-C4D2701F9A04}" destId="{3928D257-C5DE-4FC3-9E52-A5B7DA85538D}" srcOrd="0" destOrd="0" presId="urn:microsoft.com/office/officeart/2005/8/layout/hProcess6"/>
    <dgm:cxn modelId="{A5AD28B9-1431-4CFA-A2C8-C81E524E86EC}" srcId="{55CFC492-632D-4FD4-BD29-C4D2701F9A04}" destId="{36AE8302-360A-4BDC-B4C3-BC4A99D8FFF8}" srcOrd="1" destOrd="0" parTransId="{1665A76D-CDB6-4051-BA47-C4E5A20F93F7}" sibTransId="{E0575E78-5A61-4040-A954-548244D737F1}"/>
    <dgm:cxn modelId="{C120DABA-9572-4FCE-84B3-658CC4A2A3E0}" type="presOf" srcId="{CA9A8AAA-D105-49E4-8E0C-339FEB116F39}" destId="{041DB975-04FB-40EC-BDD2-10D3BC39AF2F}" srcOrd="1" destOrd="0" presId="urn:microsoft.com/office/officeart/2005/8/layout/hProcess6"/>
    <dgm:cxn modelId="{5CECACDC-6FFC-4561-B1BB-B5A24C09302C}" type="presOf" srcId="{36AE8302-360A-4BDC-B4C3-BC4A99D8FFF8}" destId="{6C4EED6C-043B-4122-AA8B-94E946B79382}" srcOrd="0" destOrd="1" presId="urn:microsoft.com/office/officeart/2005/8/layout/hProcess6"/>
    <dgm:cxn modelId="{0B60FBE5-0C11-4AE6-BEAA-5AE8323F1E45}" type="presOf" srcId="{CA9A8AAA-D105-49E4-8E0C-339FEB116F39}" destId="{FB360B9A-CC4F-4140-B268-185799F7B9FA}" srcOrd="0" destOrd="0" presId="urn:microsoft.com/office/officeart/2005/8/layout/hProcess6"/>
    <dgm:cxn modelId="{DF6957F4-64AA-417C-A57C-9E257B630D54}" srcId="{55CFC492-632D-4FD4-BD29-C4D2701F9A04}" destId="{BDA89251-47E1-4DB1-87B1-D0922140C1DD}" srcOrd="2" destOrd="0" parTransId="{398822CF-747B-46B7-A8D4-016F501DAB75}" sibTransId="{13DF1066-ECDC-439B-B325-0F08933B7678}"/>
    <dgm:cxn modelId="{48CD2EFC-8A43-41C4-832F-770A2013907F}" type="presOf" srcId="{BDA89251-47E1-4DB1-87B1-D0922140C1DD}" destId="{BD863A69-4853-4E43-9CF6-1C10635E0F0C}" srcOrd="1" destOrd="2" presId="urn:microsoft.com/office/officeart/2005/8/layout/hProcess6"/>
    <dgm:cxn modelId="{74AF259A-D95B-43CC-A905-DC30178DD033}" type="presParOf" srcId="{7622257D-6CE7-4593-9F10-A45F0BDB76F5}" destId="{6CECA24E-EECB-458A-A3C9-90A5869C86EC}" srcOrd="0" destOrd="0" presId="urn:microsoft.com/office/officeart/2005/8/layout/hProcess6"/>
    <dgm:cxn modelId="{B77A947E-0C07-460B-A7CE-FF81FD217AD4}" type="presParOf" srcId="{6CECA24E-EECB-458A-A3C9-90A5869C86EC}" destId="{CE1E5A33-612A-45AE-9231-D5C48BA3704F}" srcOrd="0" destOrd="0" presId="urn:microsoft.com/office/officeart/2005/8/layout/hProcess6"/>
    <dgm:cxn modelId="{6B456179-A5E7-47D9-B03E-656905CBE319}" type="presParOf" srcId="{6CECA24E-EECB-458A-A3C9-90A5869C86EC}" destId="{FB360B9A-CC4F-4140-B268-185799F7B9FA}" srcOrd="1" destOrd="0" presId="urn:microsoft.com/office/officeart/2005/8/layout/hProcess6"/>
    <dgm:cxn modelId="{1BA958E3-7104-4EA7-A7A9-C201D9B8BE5C}" type="presParOf" srcId="{6CECA24E-EECB-458A-A3C9-90A5869C86EC}" destId="{041DB975-04FB-40EC-BDD2-10D3BC39AF2F}" srcOrd="2" destOrd="0" presId="urn:microsoft.com/office/officeart/2005/8/layout/hProcess6"/>
    <dgm:cxn modelId="{8D807BFD-B146-4E09-AD70-41CCE609D88C}" type="presParOf" srcId="{6CECA24E-EECB-458A-A3C9-90A5869C86EC}" destId="{D6E9689B-3359-4330-BCB3-C83C1AF824B3}" srcOrd="3" destOrd="0" presId="urn:microsoft.com/office/officeart/2005/8/layout/hProcess6"/>
    <dgm:cxn modelId="{60BD4C0D-535E-4319-B66B-466AF435EB11}" type="presParOf" srcId="{7622257D-6CE7-4593-9F10-A45F0BDB76F5}" destId="{25B35167-1CA2-41E1-AF33-B97B7B834DB9}" srcOrd="1" destOrd="0" presId="urn:microsoft.com/office/officeart/2005/8/layout/hProcess6"/>
    <dgm:cxn modelId="{723B9E23-63DC-4AC7-A82F-266A342E4530}" type="presParOf" srcId="{7622257D-6CE7-4593-9F10-A45F0BDB76F5}" destId="{3DE5EE1B-C811-4D37-BECA-4F4ED6B46DDD}" srcOrd="2" destOrd="0" presId="urn:microsoft.com/office/officeart/2005/8/layout/hProcess6"/>
    <dgm:cxn modelId="{EEE25630-1843-4F51-9D7F-B9168A05C6BE}" type="presParOf" srcId="{3DE5EE1B-C811-4D37-BECA-4F4ED6B46DDD}" destId="{88AD6822-02F2-4BB9-8851-552D2800377C}" srcOrd="0" destOrd="0" presId="urn:microsoft.com/office/officeart/2005/8/layout/hProcess6"/>
    <dgm:cxn modelId="{24111959-1869-4127-9DEE-FE08A18DE2AC}" type="presParOf" srcId="{3DE5EE1B-C811-4D37-BECA-4F4ED6B46DDD}" destId="{6C4EED6C-043B-4122-AA8B-94E946B79382}" srcOrd="1" destOrd="0" presId="urn:microsoft.com/office/officeart/2005/8/layout/hProcess6"/>
    <dgm:cxn modelId="{0A9CCB0D-EB29-4246-A456-05F636F8ED8B}" type="presParOf" srcId="{3DE5EE1B-C811-4D37-BECA-4F4ED6B46DDD}" destId="{BD863A69-4853-4E43-9CF6-1C10635E0F0C}" srcOrd="2" destOrd="0" presId="urn:microsoft.com/office/officeart/2005/8/layout/hProcess6"/>
    <dgm:cxn modelId="{06250E4F-528A-4455-8C80-76606B4CEADC}" type="presParOf" srcId="{3DE5EE1B-C811-4D37-BECA-4F4ED6B46DDD}" destId="{3928D257-C5DE-4FC3-9E52-A5B7DA85538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4BD8FB-21B3-42DF-901D-1B10344FE7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FF1AFB-D98D-4C6A-BE05-DA335DE66217}">
      <dgm:prSet/>
      <dgm:spPr/>
      <dgm:t>
        <a:bodyPr/>
        <a:lstStyle/>
        <a:p>
          <a:r>
            <a:rPr lang="en-US"/>
            <a:t>Holds funds belonging to someone other than the individual with the disability</a:t>
          </a:r>
        </a:p>
      </dgm:t>
    </dgm:pt>
    <dgm:pt modelId="{BCF50321-51E4-4A76-A8E7-5B1DDCB61FDB}" type="parTrans" cxnId="{EEDC7069-E712-484B-89A7-2961B1F2A3AC}">
      <dgm:prSet/>
      <dgm:spPr/>
      <dgm:t>
        <a:bodyPr/>
        <a:lstStyle/>
        <a:p>
          <a:endParaRPr lang="en-US"/>
        </a:p>
      </dgm:t>
    </dgm:pt>
    <dgm:pt modelId="{02683E77-1C42-444E-AC5C-81EE1C7607BC}" type="sibTrans" cxnId="{EEDC7069-E712-484B-89A7-2961B1F2A3AC}">
      <dgm:prSet/>
      <dgm:spPr/>
      <dgm:t>
        <a:bodyPr/>
        <a:lstStyle/>
        <a:p>
          <a:endParaRPr lang="en-US"/>
        </a:p>
      </dgm:t>
    </dgm:pt>
    <dgm:pt modelId="{CCC161F4-2E28-404A-A239-C481F0D32058}">
      <dgm:prSet/>
      <dgm:spPr/>
      <dgm:t>
        <a:bodyPr/>
        <a:lstStyle/>
        <a:p>
          <a:r>
            <a:rPr lang="en-US"/>
            <a:t>There is no payback requirement</a:t>
          </a:r>
        </a:p>
      </dgm:t>
    </dgm:pt>
    <dgm:pt modelId="{E4B3DF94-7455-419F-B528-0D62BE3922B7}" type="parTrans" cxnId="{3A420CD3-36FB-410C-9CC4-92F8756BD556}">
      <dgm:prSet/>
      <dgm:spPr/>
      <dgm:t>
        <a:bodyPr/>
        <a:lstStyle/>
        <a:p>
          <a:endParaRPr lang="en-US"/>
        </a:p>
      </dgm:t>
    </dgm:pt>
    <dgm:pt modelId="{FFD1DB80-5EB3-47F7-889D-656EEA875222}" type="sibTrans" cxnId="{3A420CD3-36FB-410C-9CC4-92F8756BD556}">
      <dgm:prSet/>
      <dgm:spPr/>
      <dgm:t>
        <a:bodyPr/>
        <a:lstStyle/>
        <a:p>
          <a:endParaRPr lang="en-US"/>
        </a:p>
      </dgm:t>
    </dgm:pt>
    <dgm:pt modelId="{D021CE38-B581-4506-9143-3B03AB342CF7}">
      <dgm:prSet/>
      <dgm:spPr/>
      <dgm:t>
        <a:bodyPr/>
        <a:lstStyle/>
        <a:p>
          <a:r>
            <a:rPr lang="en-US"/>
            <a:t>At the end of the beneficiary's life, the leftover funds are distributed to wherever the parents decide</a:t>
          </a:r>
        </a:p>
      </dgm:t>
    </dgm:pt>
    <dgm:pt modelId="{140D0CC5-2AAE-44B5-ADAF-911CA0CE8C09}" type="parTrans" cxnId="{E6FB18AF-D5FC-4C31-AD58-DA100DAA2814}">
      <dgm:prSet/>
      <dgm:spPr/>
      <dgm:t>
        <a:bodyPr/>
        <a:lstStyle/>
        <a:p>
          <a:endParaRPr lang="en-US"/>
        </a:p>
      </dgm:t>
    </dgm:pt>
    <dgm:pt modelId="{24ADFCF4-CE4A-48E9-84D2-71C7F02E9D2F}" type="sibTrans" cxnId="{E6FB18AF-D5FC-4C31-AD58-DA100DAA2814}">
      <dgm:prSet/>
      <dgm:spPr/>
      <dgm:t>
        <a:bodyPr/>
        <a:lstStyle/>
        <a:p>
          <a:endParaRPr lang="en-US"/>
        </a:p>
      </dgm:t>
    </dgm:pt>
    <dgm:pt modelId="{87AB2D9C-6FB2-443B-BAC2-17A990BC4259}">
      <dgm:prSet/>
      <dgm:spPr/>
      <dgm:t>
        <a:bodyPr/>
        <a:lstStyle/>
        <a:p>
          <a:r>
            <a:rPr lang="en-US"/>
            <a:t>Less regulatory oversight</a:t>
          </a:r>
        </a:p>
      </dgm:t>
    </dgm:pt>
    <dgm:pt modelId="{8D206A13-6B3F-43FA-B7EA-CB054BFBE69A}" type="parTrans" cxnId="{51BD3452-4B83-4BA8-A11B-5DA5F9EE7174}">
      <dgm:prSet/>
      <dgm:spPr/>
      <dgm:t>
        <a:bodyPr/>
        <a:lstStyle/>
        <a:p>
          <a:endParaRPr lang="en-US"/>
        </a:p>
      </dgm:t>
    </dgm:pt>
    <dgm:pt modelId="{0AE77280-E20D-447C-8686-8A6CF626AACC}" type="sibTrans" cxnId="{51BD3452-4B83-4BA8-A11B-5DA5F9EE7174}">
      <dgm:prSet/>
      <dgm:spPr/>
      <dgm:t>
        <a:bodyPr/>
        <a:lstStyle/>
        <a:p>
          <a:endParaRPr lang="en-US"/>
        </a:p>
      </dgm:t>
    </dgm:pt>
    <dgm:pt modelId="{04F82C97-7C0B-4EB9-BE56-F52ED484FC6A}">
      <dgm:prSet/>
      <dgm:spPr/>
      <dgm:t>
        <a:bodyPr/>
        <a:lstStyle/>
        <a:p>
          <a:r>
            <a:rPr lang="en-US"/>
            <a:t>Usually part of a comprehensive estate plan</a:t>
          </a:r>
        </a:p>
      </dgm:t>
    </dgm:pt>
    <dgm:pt modelId="{94C00397-07EF-4B48-8541-CA2513630113}" type="parTrans" cxnId="{8E68A830-A3AD-4E15-A035-39450435A41E}">
      <dgm:prSet/>
      <dgm:spPr/>
      <dgm:t>
        <a:bodyPr/>
        <a:lstStyle/>
        <a:p>
          <a:endParaRPr lang="en-US"/>
        </a:p>
      </dgm:t>
    </dgm:pt>
    <dgm:pt modelId="{4D3CB62E-1F3E-4741-96EE-9C9737E01BD1}" type="sibTrans" cxnId="{8E68A830-A3AD-4E15-A035-39450435A41E}">
      <dgm:prSet/>
      <dgm:spPr/>
      <dgm:t>
        <a:bodyPr/>
        <a:lstStyle/>
        <a:p>
          <a:endParaRPr lang="en-US"/>
        </a:p>
      </dgm:t>
    </dgm:pt>
    <dgm:pt modelId="{7F10ACD4-9A0F-49E9-9551-23480DCE2E22}" type="pres">
      <dgm:prSet presAssocID="{A14BD8FB-21B3-42DF-901D-1B10344FE751}" presName="linear" presStyleCnt="0">
        <dgm:presLayoutVars>
          <dgm:animLvl val="lvl"/>
          <dgm:resizeHandles val="exact"/>
        </dgm:presLayoutVars>
      </dgm:prSet>
      <dgm:spPr/>
    </dgm:pt>
    <dgm:pt modelId="{925DC2D6-E03A-4968-A5E3-57FF00C5351B}" type="pres">
      <dgm:prSet presAssocID="{1CFF1AFB-D98D-4C6A-BE05-DA335DE662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84C5E0-3FCC-495A-A398-2223AD6BC086}" type="pres">
      <dgm:prSet presAssocID="{02683E77-1C42-444E-AC5C-81EE1C7607BC}" presName="spacer" presStyleCnt="0"/>
      <dgm:spPr/>
    </dgm:pt>
    <dgm:pt modelId="{12DFB690-7C40-42D6-B1BA-07AFE114E1F3}" type="pres">
      <dgm:prSet presAssocID="{CCC161F4-2E28-404A-A239-C481F0D3205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A64914-7B21-4C24-9948-88EE6D1F7CB4}" type="pres">
      <dgm:prSet presAssocID="{FFD1DB80-5EB3-47F7-889D-656EEA875222}" presName="spacer" presStyleCnt="0"/>
      <dgm:spPr/>
    </dgm:pt>
    <dgm:pt modelId="{9E36FCDF-F3AC-4E96-A957-E33A3E66E4CD}" type="pres">
      <dgm:prSet presAssocID="{D021CE38-B581-4506-9143-3B03AB342C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A9C6AE-0339-4E5F-A1B9-6CB6A7DAB4F1}" type="pres">
      <dgm:prSet presAssocID="{24ADFCF4-CE4A-48E9-84D2-71C7F02E9D2F}" presName="spacer" presStyleCnt="0"/>
      <dgm:spPr/>
    </dgm:pt>
    <dgm:pt modelId="{CB01414E-7AC3-4CBD-AFF7-AB4D50D1DA17}" type="pres">
      <dgm:prSet presAssocID="{87AB2D9C-6FB2-443B-BAC2-17A990BC425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5DC33CE-2151-4958-BB5C-4F3C68AAAEB4}" type="pres">
      <dgm:prSet presAssocID="{0AE77280-E20D-447C-8686-8A6CF626AACC}" presName="spacer" presStyleCnt="0"/>
      <dgm:spPr/>
    </dgm:pt>
    <dgm:pt modelId="{D7CBA94B-9F68-4337-9A65-B4B443E93576}" type="pres">
      <dgm:prSet presAssocID="{04F82C97-7C0B-4EB9-BE56-F52ED484FC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E68A830-A3AD-4E15-A035-39450435A41E}" srcId="{A14BD8FB-21B3-42DF-901D-1B10344FE751}" destId="{04F82C97-7C0B-4EB9-BE56-F52ED484FC6A}" srcOrd="4" destOrd="0" parTransId="{94C00397-07EF-4B48-8541-CA2513630113}" sibTransId="{4D3CB62E-1F3E-4741-96EE-9C9737E01BD1}"/>
    <dgm:cxn modelId="{C6E4EC3B-2DCC-43E8-9AE1-C0F6BAEC29BE}" type="presOf" srcId="{87AB2D9C-6FB2-443B-BAC2-17A990BC4259}" destId="{CB01414E-7AC3-4CBD-AFF7-AB4D50D1DA17}" srcOrd="0" destOrd="0" presId="urn:microsoft.com/office/officeart/2005/8/layout/vList2"/>
    <dgm:cxn modelId="{DE7CDC43-3F38-424F-B436-E51521471134}" type="presOf" srcId="{04F82C97-7C0B-4EB9-BE56-F52ED484FC6A}" destId="{D7CBA94B-9F68-4337-9A65-B4B443E93576}" srcOrd="0" destOrd="0" presId="urn:microsoft.com/office/officeart/2005/8/layout/vList2"/>
    <dgm:cxn modelId="{DD7D2B69-B5E7-436B-B50F-90D1A5E7F108}" type="presOf" srcId="{CCC161F4-2E28-404A-A239-C481F0D32058}" destId="{12DFB690-7C40-42D6-B1BA-07AFE114E1F3}" srcOrd="0" destOrd="0" presId="urn:microsoft.com/office/officeart/2005/8/layout/vList2"/>
    <dgm:cxn modelId="{EEDC7069-E712-484B-89A7-2961B1F2A3AC}" srcId="{A14BD8FB-21B3-42DF-901D-1B10344FE751}" destId="{1CFF1AFB-D98D-4C6A-BE05-DA335DE66217}" srcOrd="0" destOrd="0" parTransId="{BCF50321-51E4-4A76-A8E7-5B1DDCB61FDB}" sibTransId="{02683E77-1C42-444E-AC5C-81EE1C7607BC}"/>
    <dgm:cxn modelId="{51BD3452-4B83-4BA8-A11B-5DA5F9EE7174}" srcId="{A14BD8FB-21B3-42DF-901D-1B10344FE751}" destId="{87AB2D9C-6FB2-443B-BAC2-17A990BC4259}" srcOrd="3" destOrd="0" parTransId="{8D206A13-6B3F-43FA-B7EA-CB054BFBE69A}" sibTransId="{0AE77280-E20D-447C-8686-8A6CF626AACC}"/>
    <dgm:cxn modelId="{B8A1AD7E-9AC5-4159-A121-86340A8AE34E}" type="presOf" srcId="{1CFF1AFB-D98D-4C6A-BE05-DA335DE66217}" destId="{925DC2D6-E03A-4968-A5E3-57FF00C5351B}" srcOrd="0" destOrd="0" presId="urn:microsoft.com/office/officeart/2005/8/layout/vList2"/>
    <dgm:cxn modelId="{6D9F5DAE-C9E1-4C51-B40B-5D0DD9868431}" type="presOf" srcId="{A14BD8FB-21B3-42DF-901D-1B10344FE751}" destId="{7F10ACD4-9A0F-49E9-9551-23480DCE2E22}" srcOrd="0" destOrd="0" presId="urn:microsoft.com/office/officeart/2005/8/layout/vList2"/>
    <dgm:cxn modelId="{E6FB18AF-D5FC-4C31-AD58-DA100DAA2814}" srcId="{A14BD8FB-21B3-42DF-901D-1B10344FE751}" destId="{D021CE38-B581-4506-9143-3B03AB342CF7}" srcOrd="2" destOrd="0" parTransId="{140D0CC5-2AAE-44B5-ADAF-911CA0CE8C09}" sibTransId="{24ADFCF4-CE4A-48E9-84D2-71C7F02E9D2F}"/>
    <dgm:cxn modelId="{3A420CD3-36FB-410C-9CC4-92F8756BD556}" srcId="{A14BD8FB-21B3-42DF-901D-1B10344FE751}" destId="{CCC161F4-2E28-404A-A239-C481F0D32058}" srcOrd="1" destOrd="0" parTransId="{E4B3DF94-7455-419F-B528-0D62BE3922B7}" sibTransId="{FFD1DB80-5EB3-47F7-889D-656EEA875222}"/>
    <dgm:cxn modelId="{FE7948D7-2953-4507-9D69-7A478B3603DC}" type="presOf" srcId="{D021CE38-B581-4506-9143-3B03AB342CF7}" destId="{9E36FCDF-F3AC-4E96-A957-E33A3E66E4CD}" srcOrd="0" destOrd="0" presId="urn:microsoft.com/office/officeart/2005/8/layout/vList2"/>
    <dgm:cxn modelId="{7EC984A9-61F2-4F63-89B7-E8F7D2507AC6}" type="presParOf" srcId="{7F10ACD4-9A0F-49E9-9551-23480DCE2E22}" destId="{925DC2D6-E03A-4968-A5E3-57FF00C5351B}" srcOrd="0" destOrd="0" presId="urn:microsoft.com/office/officeart/2005/8/layout/vList2"/>
    <dgm:cxn modelId="{164DF24D-FCE3-4C58-B6B5-01F5E310A2BE}" type="presParOf" srcId="{7F10ACD4-9A0F-49E9-9551-23480DCE2E22}" destId="{9F84C5E0-3FCC-495A-A398-2223AD6BC086}" srcOrd="1" destOrd="0" presId="urn:microsoft.com/office/officeart/2005/8/layout/vList2"/>
    <dgm:cxn modelId="{E3987DAB-CC58-4B2A-9944-A188876428EC}" type="presParOf" srcId="{7F10ACD4-9A0F-49E9-9551-23480DCE2E22}" destId="{12DFB690-7C40-42D6-B1BA-07AFE114E1F3}" srcOrd="2" destOrd="0" presId="urn:microsoft.com/office/officeart/2005/8/layout/vList2"/>
    <dgm:cxn modelId="{E7114B0B-D00C-4F82-A16C-F25ACF1F821F}" type="presParOf" srcId="{7F10ACD4-9A0F-49E9-9551-23480DCE2E22}" destId="{85A64914-7B21-4C24-9948-88EE6D1F7CB4}" srcOrd="3" destOrd="0" presId="urn:microsoft.com/office/officeart/2005/8/layout/vList2"/>
    <dgm:cxn modelId="{DDC639AF-D33E-4A0F-ACFF-27C3D6F64868}" type="presParOf" srcId="{7F10ACD4-9A0F-49E9-9551-23480DCE2E22}" destId="{9E36FCDF-F3AC-4E96-A957-E33A3E66E4CD}" srcOrd="4" destOrd="0" presId="urn:microsoft.com/office/officeart/2005/8/layout/vList2"/>
    <dgm:cxn modelId="{5EA16B73-20A1-4E9A-A619-482CBC18D506}" type="presParOf" srcId="{7F10ACD4-9A0F-49E9-9551-23480DCE2E22}" destId="{E7A9C6AE-0339-4E5F-A1B9-6CB6A7DAB4F1}" srcOrd="5" destOrd="0" presId="urn:microsoft.com/office/officeart/2005/8/layout/vList2"/>
    <dgm:cxn modelId="{92A930E1-E99F-4C64-AAC8-ABB19A200554}" type="presParOf" srcId="{7F10ACD4-9A0F-49E9-9551-23480DCE2E22}" destId="{CB01414E-7AC3-4CBD-AFF7-AB4D50D1DA17}" srcOrd="6" destOrd="0" presId="urn:microsoft.com/office/officeart/2005/8/layout/vList2"/>
    <dgm:cxn modelId="{07AECCD6-0B68-4B8B-B8E2-7DD3E7110C25}" type="presParOf" srcId="{7F10ACD4-9A0F-49E9-9551-23480DCE2E22}" destId="{55DC33CE-2151-4958-BB5C-4F3C68AAAEB4}" srcOrd="7" destOrd="0" presId="urn:microsoft.com/office/officeart/2005/8/layout/vList2"/>
    <dgm:cxn modelId="{91AE9F42-16D3-4833-ABF3-8F8BDA549DEA}" type="presParOf" srcId="{7F10ACD4-9A0F-49E9-9551-23480DCE2E22}" destId="{D7CBA94B-9F68-4337-9A65-B4B443E935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4BD8FB-21B3-42DF-901D-1B10344FE75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FF1AFB-D98D-4C6A-BE05-DA335DE66217}">
      <dgm:prSet/>
      <dgm:spPr/>
      <dgm:t>
        <a:bodyPr/>
        <a:lstStyle/>
        <a:p>
          <a:r>
            <a:rPr lang="en-US"/>
            <a:t>Do Nothing</a:t>
          </a:r>
        </a:p>
      </dgm:t>
    </dgm:pt>
    <dgm:pt modelId="{BCF50321-51E4-4A76-A8E7-5B1DDCB61FDB}" type="parTrans" cxnId="{EEDC7069-E712-484B-89A7-2961B1F2A3AC}">
      <dgm:prSet/>
      <dgm:spPr/>
      <dgm:t>
        <a:bodyPr/>
        <a:lstStyle/>
        <a:p>
          <a:endParaRPr lang="en-US"/>
        </a:p>
      </dgm:t>
    </dgm:pt>
    <dgm:pt modelId="{02683E77-1C42-444E-AC5C-81EE1C7607BC}" type="sibTrans" cxnId="{EEDC7069-E712-484B-89A7-2961B1F2A3AC}">
      <dgm:prSet/>
      <dgm:spPr/>
      <dgm:t>
        <a:bodyPr/>
        <a:lstStyle/>
        <a:p>
          <a:endParaRPr lang="en-US"/>
        </a:p>
      </dgm:t>
    </dgm:pt>
    <dgm:pt modelId="{CCC161F4-2E28-404A-A239-C481F0D32058}">
      <dgm:prSet/>
      <dgm:spPr/>
      <dgm:t>
        <a:bodyPr/>
        <a:lstStyle/>
        <a:p>
          <a:r>
            <a:rPr lang="en-US"/>
            <a:t>Give it all to the Other Kids</a:t>
          </a:r>
        </a:p>
      </dgm:t>
    </dgm:pt>
    <dgm:pt modelId="{E4B3DF94-7455-419F-B528-0D62BE3922B7}" type="parTrans" cxnId="{3A420CD3-36FB-410C-9CC4-92F8756BD556}">
      <dgm:prSet/>
      <dgm:spPr/>
      <dgm:t>
        <a:bodyPr/>
        <a:lstStyle/>
        <a:p>
          <a:endParaRPr lang="en-US"/>
        </a:p>
      </dgm:t>
    </dgm:pt>
    <dgm:pt modelId="{FFD1DB80-5EB3-47F7-889D-656EEA875222}" type="sibTrans" cxnId="{3A420CD3-36FB-410C-9CC4-92F8756BD556}">
      <dgm:prSet/>
      <dgm:spPr/>
      <dgm:t>
        <a:bodyPr/>
        <a:lstStyle/>
        <a:p>
          <a:endParaRPr lang="en-US"/>
        </a:p>
      </dgm:t>
    </dgm:pt>
    <dgm:pt modelId="{D021CE38-B581-4506-9143-3B03AB342CF7}">
      <dgm:prSet/>
      <dgm:spPr/>
      <dgm:t>
        <a:bodyPr/>
        <a:lstStyle/>
        <a:p>
          <a:r>
            <a:rPr lang="en-US"/>
            <a:t>Special Needs Trust</a:t>
          </a:r>
        </a:p>
      </dgm:t>
    </dgm:pt>
    <dgm:pt modelId="{140D0CC5-2AAE-44B5-ADAF-911CA0CE8C09}" type="parTrans" cxnId="{E6FB18AF-D5FC-4C31-AD58-DA100DAA2814}">
      <dgm:prSet/>
      <dgm:spPr/>
      <dgm:t>
        <a:bodyPr/>
        <a:lstStyle/>
        <a:p>
          <a:endParaRPr lang="en-US"/>
        </a:p>
      </dgm:t>
    </dgm:pt>
    <dgm:pt modelId="{24ADFCF4-CE4A-48E9-84D2-71C7F02E9D2F}" type="sibTrans" cxnId="{E6FB18AF-D5FC-4C31-AD58-DA100DAA2814}">
      <dgm:prSet/>
      <dgm:spPr/>
      <dgm:t>
        <a:bodyPr/>
        <a:lstStyle/>
        <a:p>
          <a:endParaRPr lang="en-US"/>
        </a:p>
      </dgm:t>
    </dgm:pt>
    <dgm:pt modelId="{CB30E566-E246-4412-AE67-2D48BECE07D0}" type="pres">
      <dgm:prSet presAssocID="{A14BD8FB-21B3-42DF-901D-1B10344FE7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536AEE-7610-425B-A622-0239E336C286}" type="pres">
      <dgm:prSet presAssocID="{1CFF1AFB-D98D-4C6A-BE05-DA335DE66217}" presName="hierRoot1" presStyleCnt="0"/>
      <dgm:spPr/>
    </dgm:pt>
    <dgm:pt modelId="{2366EFDB-0E00-413D-9706-82E564A72665}" type="pres">
      <dgm:prSet presAssocID="{1CFF1AFB-D98D-4C6A-BE05-DA335DE66217}" presName="composite" presStyleCnt="0"/>
      <dgm:spPr/>
    </dgm:pt>
    <dgm:pt modelId="{0A71DFF0-DF5E-48E8-8AB7-3984C20ED84A}" type="pres">
      <dgm:prSet presAssocID="{1CFF1AFB-D98D-4C6A-BE05-DA335DE66217}" presName="background" presStyleLbl="node0" presStyleIdx="0" presStyleCnt="3"/>
      <dgm:spPr/>
    </dgm:pt>
    <dgm:pt modelId="{13C43568-963D-4209-A731-13AA2B69436D}" type="pres">
      <dgm:prSet presAssocID="{1CFF1AFB-D98D-4C6A-BE05-DA335DE66217}" presName="text" presStyleLbl="fgAcc0" presStyleIdx="0" presStyleCnt="3">
        <dgm:presLayoutVars>
          <dgm:chPref val="3"/>
        </dgm:presLayoutVars>
      </dgm:prSet>
      <dgm:spPr/>
    </dgm:pt>
    <dgm:pt modelId="{81B7AB9C-9407-44DF-A9E1-999A07EC320A}" type="pres">
      <dgm:prSet presAssocID="{1CFF1AFB-D98D-4C6A-BE05-DA335DE66217}" presName="hierChild2" presStyleCnt="0"/>
      <dgm:spPr/>
    </dgm:pt>
    <dgm:pt modelId="{D7D5D110-A21F-43A4-B78F-47AC6355AD47}" type="pres">
      <dgm:prSet presAssocID="{CCC161F4-2E28-404A-A239-C481F0D32058}" presName="hierRoot1" presStyleCnt="0"/>
      <dgm:spPr/>
    </dgm:pt>
    <dgm:pt modelId="{ED055DAA-22AD-463D-AA72-8AC26CC6D857}" type="pres">
      <dgm:prSet presAssocID="{CCC161F4-2E28-404A-A239-C481F0D32058}" presName="composite" presStyleCnt="0"/>
      <dgm:spPr/>
    </dgm:pt>
    <dgm:pt modelId="{8EF169E6-A5F0-4766-9901-16695175D68E}" type="pres">
      <dgm:prSet presAssocID="{CCC161F4-2E28-404A-A239-C481F0D32058}" presName="background" presStyleLbl="node0" presStyleIdx="1" presStyleCnt="3"/>
      <dgm:spPr/>
    </dgm:pt>
    <dgm:pt modelId="{B7018CF7-98B8-4D68-B3AD-35FEEDA26DDC}" type="pres">
      <dgm:prSet presAssocID="{CCC161F4-2E28-404A-A239-C481F0D32058}" presName="text" presStyleLbl="fgAcc0" presStyleIdx="1" presStyleCnt="3">
        <dgm:presLayoutVars>
          <dgm:chPref val="3"/>
        </dgm:presLayoutVars>
      </dgm:prSet>
      <dgm:spPr/>
    </dgm:pt>
    <dgm:pt modelId="{B6E2DC1B-214D-4D90-BC2F-3DEB34B9BCC4}" type="pres">
      <dgm:prSet presAssocID="{CCC161F4-2E28-404A-A239-C481F0D32058}" presName="hierChild2" presStyleCnt="0"/>
      <dgm:spPr/>
    </dgm:pt>
    <dgm:pt modelId="{C55EFCDD-82CC-4CAF-BBBC-A82F7C2BDCD9}" type="pres">
      <dgm:prSet presAssocID="{D021CE38-B581-4506-9143-3B03AB342CF7}" presName="hierRoot1" presStyleCnt="0"/>
      <dgm:spPr/>
    </dgm:pt>
    <dgm:pt modelId="{DB37DF1D-0968-4CE7-B2C4-17EB96937587}" type="pres">
      <dgm:prSet presAssocID="{D021CE38-B581-4506-9143-3B03AB342CF7}" presName="composite" presStyleCnt="0"/>
      <dgm:spPr/>
    </dgm:pt>
    <dgm:pt modelId="{2BB32E93-03FE-4342-B4CE-5B41ABE07414}" type="pres">
      <dgm:prSet presAssocID="{D021CE38-B581-4506-9143-3B03AB342CF7}" presName="background" presStyleLbl="node0" presStyleIdx="2" presStyleCnt="3"/>
      <dgm:spPr/>
    </dgm:pt>
    <dgm:pt modelId="{0AE9F34A-D977-41EA-BEFA-6586F245DE38}" type="pres">
      <dgm:prSet presAssocID="{D021CE38-B581-4506-9143-3B03AB342CF7}" presName="text" presStyleLbl="fgAcc0" presStyleIdx="2" presStyleCnt="3">
        <dgm:presLayoutVars>
          <dgm:chPref val="3"/>
        </dgm:presLayoutVars>
      </dgm:prSet>
      <dgm:spPr/>
    </dgm:pt>
    <dgm:pt modelId="{E35B4664-C616-4170-9F05-25D441687F4A}" type="pres">
      <dgm:prSet presAssocID="{D021CE38-B581-4506-9143-3B03AB342CF7}" presName="hierChild2" presStyleCnt="0"/>
      <dgm:spPr/>
    </dgm:pt>
  </dgm:ptLst>
  <dgm:cxnLst>
    <dgm:cxn modelId="{60289205-3DE0-42C0-B6C6-C3A6CC88AD4F}" type="presOf" srcId="{A14BD8FB-21B3-42DF-901D-1B10344FE751}" destId="{CB30E566-E246-4412-AE67-2D48BECE07D0}" srcOrd="0" destOrd="0" presId="urn:microsoft.com/office/officeart/2005/8/layout/hierarchy1"/>
    <dgm:cxn modelId="{3A4D965D-9CC3-4D9A-A3F1-74C8846BDA8B}" type="presOf" srcId="{CCC161F4-2E28-404A-A239-C481F0D32058}" destId="{B7018CF7-98B8-4D68-B3AD-35FEEDA26DDC}" srcOrd="0" destOrd="0" presId="urn:microsoft.com/office/officeart/2005/8/layout/hierarchy1"/>
    <dgm:cxn modelId="{EEDC7069-E712-484B-89A7-2961B1F2A3AC}" srcId="{A14BD8FB-21B3-42DF-901D-1B10344FE751}" destId="{1CFF1AFB-D98D-4C6A-BE05-DA335DE66217}" srcOrd="0" destOrd="0" parTransId="{BCF50321-51E4-4A76-A8E7-5B1DDCB61FDB}" sibTransId="{02683E77-1C42-444E-AC5C-81EE1C7607BC}"/>
    <dgm:cxn modelId="{E6FB18AF-D5FC-4C31-AD58-DA100DAA2814}" srcId="{A14BD8FB-21B3-42DF-901D-1B10344FE751}" destId="{D021CE38-B581-4506-9143-3B03AB342CF7}" srcOrd="2" destOrd="0" parTransId="{140D0CC5-2AAE-44B5-ADAF-911CA0CE8C09}" sibTransId="{24ADFCF4-CE4A-48E9-84D2-71C7F02E9D2F}"/>
    <dgm:cxn modelId="{C83230BF-911B-4597-ACC4-1632A01CE814}" type="presOf" srcId="{D021CE38-B581-4506-9143-3B03AB342CF7}" destId="{0AE9F34A-D977-41EA-BEFA-6586F245DE38}" srcOrd="0" destOrd="0" presId="urn:microsoft.com/office/officeart/2005/8/layout/hierarchy1"/>
    <dgm:cxn modelId="{3A420CD3-36FB-410C-9CC4-92F8756BD556}" srcId="{A14BD8FB-21B3-42DF-901D-1B10344FE751}" destId="{CCC161F4-2E28-404A-A239-C481F0D32058}" srcOrd="1" destOrd="0" parTransId="{E4B3DF94-7455-419F-B528-0D62BE3922B7}" sibTransId="{FFD1DB80-5EB3-47F7-889D-656EEA875222}"/>
    <dgm:cxn modelId="{B448E8D3-A5F4-4968-9873-792D1B9F7707}" type="presOf" srcId="{1CFF1AFB-D98D-4C6A-BE05-DA335DE66217}" destId="{13C43568-963D-4209-A731-13AA2B69436D}" srcOrd="0" destOrd="0" presId="urn:microsoft.com/office/officeart/2005/8/layout/hierarchy1"/>
    <dgm:cxn modelId="{F59EF042-3CF5-46B2-A736-AEEF963E12B1}" type="presParOf" srcId="{CB30E566-E246-4412-AE67-2D48BECE07D0}" destId="{CE536AEE-7610-425B-A622-0239E336C286}" srcOrd="0" destOrd="0" presId="urn:microsoft.com/office/officeart/2005/8/layout/hierarchy1"/>
    <dgm:cxn modelId="{14036E6F-6B75-48C5-ABCC-629816097ABB}" type="presParOf" srcId="{CE536AEE-7610-425B-A622-0239E336C286}" destId="{2366EFDB-0E00-413D-9706-82E564A72665}" srcOrd="0" destOrd="0" presId="urn:microsoft.com/office/officeart/2005/8/layout/hierarchy1"/>
    <dgm:cxn modelId="{1EFE613E-2004-4564-AEFE-AA2DAC0D84E7}" type="presParOf" srcId="{2366EFDB-0E00-413D-9706-82E564A72665}" destId="{0A71DFF0-DF5E-48E8-8AB7-3984C20ED84A}" srcOrd="0" destOrd="0" presId="urn:microsoft.com/office/officeart/2005/8/layout/hierarchy1"/>
    <dgm:cxn modelId="{AB34747B-F42E-4971-9F9A-2BDF9DB27B0E}" type="presParOf" srcId="{2366EFDB-0E00-413D-9706-82E564A72665}" destId="{13C43568-963D-4209-A731-13AA2B69436D}" srcOrd="1" destOrd="0" presId="urn:microsoft.com/office/officeart/2005/8/layout/hierarchy1"/>
    <dgm:cxn modelId="{AF2A7196-E8A6-4556-925D-B2ADE996466B}" type="presParOf" srcId="{CE536AEE-7610-425B-A622-0239E336C286}" destId="{81B7AB9C-9407-44DF-A9E1-999A07EC320A}" srcOrd="1" destOrd="0" presId="urn:microsoft.com/office/officeart/2005/8/layout/hierarchy1"/>
    <dgm:cxn modelId="{509AACD9-EB63-4776-AA8C-C41001B824DA}" type="presParOf" srcId="{CB30E566-E246-4412-AE67-2D48BECE07D0}" destId="{D7D5D110-A21F-43A4-B78F-47AC6355AD47}" srcOrd="1" destOrd="0" presId="urn:microsoft.com/office/officeart/2005/8/layout/hierarchy1"/>
    <dgm:cxn modelId="{51519C46-748D-4277-881C-04AF1939A4DA}" type="presParOf" srcId="{D7D5D110-A21F-43A4-B78F-47AC6355AD47}" destId="{ED055DAA-22AD-463D-AA72-8AC26CC6D857}" srcOrd="0" destOrd="0" presId="urn:microsoft.com/office/officeart/2005/8/layout/hierarchy1"/>
    <dgm:cxn modelId="{312E3FE0-4201-4B50-9157-DD2D5C7D62BE}" type="presParOf" srcId="{ED055DAA-22AD-463D-AA72-8AC26CC6D857}" destId="{8EF169E6-A5F0-4766-9901-16695175D68E}" srcOrd="0" destOrd="0" presId="urn:microsoft.com/office/officeart/2005/8/layout/hierarchy1"/>
    <dgm:cxn modelId="{A5EEC684-2670-4F6A-B48B-A82E42E7F40D}" type="presParOf" srcId="{ED055DAA-22AD-463D-AA72-8AC26CC6D857}" destId="{B7018CF7-98B8-4D68-B3AD-35FEEDA26DDC}" srcOrd="1" destOrd="0" presId="urn:microsoft.com/office/officeart/2005/8/layout/hierarchy1"/>
    <dgm:cxn modelId="{C0AB2F61-A502-442F-9539-86E43003A503}" type="presParOf" srcId="{D7D5D110-A21F-43A4-B78F-47AC6355AD47}" destId="{B6E2DC1B-214D-4D90-BC2F-3DEB34B9BCC4}" srcOrd="1" destOrd="0" presId="urn:microsoft.com/office/officeart/2005/8/layout/hierarchy1"/>
    <dgm:cxn modelId="{55FB659D-2E1D-4558-BEA0-674512FF3938}" type="presParOf" srcId="{CB30E566-E246-4412-AE67-2D48BECE07D0}" destId="{C55EFCDD-82CC-4CAF-BBBC-A82F7C2BDCD9}" srcOrd="2" destOrd="0" presId="urn:microsoft.com/office/officeart/2005/8/layout/hierarchy1"/>
    <dgm:cxn modelId="{DCDEB13F-E5E8-426B-9B0B-FEA0135EEF92}" type="presParOf" srcId="{C55EFCDD-82CC-4CAF-BBBC-A82F7C2BDCD9}" destId="{DB37DF1D-0968-4CE7-B2C4-17EB96937587}" srcOrd="0" destOrd="0" presId="urn:microsoft.com/office/officeart/2005/8/layout/hierarchy1"/>
    <dgm:cxn modelId="{0FDEBDB0-B1EC-4C5C-B7DA-761DE66506B9}" type="presParOf" srcId="{DB37DF1D-0968-4CE7-B2C4-17EB96937587}" destId="{2BB32E93-03FE-4342-B4CE-5B41ABE07414}" srcOrd="0" destOrd="0" presId="urn:microsoft.com/office/officeart/2005/8/layout/hierarchy1"/>
    <dgm:cxn modelId="{065D413F-5DC8-4FA8-B717-FA6CF6F230A6}" type="presParOf" srcId="{DB37DF1D-0968-4CE7-B2C4-17EB96937587}" destId="{0AE9F34A-D977-41EA-BEFA-6586F245DE38}" srcOrd="1" destOrd="0" presId="urn:microsoft.com/office/officeart/2005/8/layout/hierarchy1"/>
    <dgm:cxn modelId="{0739DF0C-538E-4EFC-B59A-3DEB5886B862}" type="presParOf" srcId="{C55EFCDD-82CC-4CAF-BBBC-A82F7C2BDCD9}" destId="{E35B4664-C616-4170-9F05-25D441687F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13C242-2EF7-4CAB-AE85-7C9CBBE9684B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4FCB57D-9EA5-43AB-A53F-5E9306B4AF0E}">
      <dgm:prSet/>
      <dgm:spPr/>
      <dgm:t>
        <a:bodyPr/>
        <a:lstStyle/>
        <a:p>
          <a:r>
            <a:rPr lang="en-US"/>
            <a:t>Name successor guardian in Will</a:t>
          </a:r>
        </a:p>
      </dgm:t>
    </dgm:pt>
    <dgm:pt modelId="{E9D3B8CF-18A3-4173-976A-C150125F0CC2}" type="parTrans" cxnId="{F5A48B17-CD93-480C-AE3A-51DEC8FEFB4A}">
      <dgm:prSet/>
      <dgm:spPr/>
      <dgm:t>
        <a:bodyPr/>
        <a:lstStyle/>
        <a:p>
          <a:endParaRPr lang="en-US"/>
        </a:p>
      </dgm:t>
    </dgm:pt>
    <dgm:pt modelId="{F4FEB4BB-A7A5-4457-ACBB-1301A2CCB19C}" type="sibTrans" cxnId="{F5A48B17-CD93-480C-AE3A-51DEC8FEFB4A}">
      <dgm:prSet/>
      <dgm:spPr/>
      <dgm:t>
        <a:bodyPr/>
        <a:lstStyle/>
        <a:p>
          <a:endParaRPr lang="en-US"/>
        </a:p>
      </dgm:t>
    </dgm:pt>
    <dgm:pt modelId="{B04CCAED-A0D3-41C4-A4D7-815184C1193F}">
      <dgm:prSet/>
      <dgm:spPr/>
      <dgm:t>
        <a:bodyPr/>
        <a:lstStyle/>
        <a:p>
          <a:r>
            <a:rPr lang="en-US"/>
            <a:t>Name successor trustee in Special Needs Trust</a:t>
          </a:r>
        </a:p>
      </dgm:t>
    </dgm:pt>
    <dgm:pt modelId="{4405954F-18E9-4F14-B0CE-54B142FA3A3F}" type="parTrans" cxnId="{524BBA76-0A59-450D-9E3C-37E8BCFC91A2}">
      <dgm:prSet/>
      <dgm:spPr/>
      <dgm:t>
        <a:bodyPr/>
        <a:lstStyle/>
        <a:p>
          <a:endParaRPr lang="en-US"/>
        </a:p>
      </dgm:t>
    </dgm:pt>
    <dgm:pt modelId="{8443F856-D988-45CD-9DED-A9AF42504EF3}" type="sibTrans" cxnId="{524BBA76-0A59-450D-9E3C-37E8BCFC91A2}">
      <dgm:prSet/>
      <dgm:spPr/>
      <dgm:t>
        <a:bodyPr/>
        <a:lstStyle/>
        <a:p>
          <a:endParaRPr lang="en-US"/>
        </a:p>
      </dgm:t>
    </dgm:pt>
    <dgm:pt modelId="{594C318A-AE11-408C-BC68-C3B6973BE25C}">
      <dgm:prSet/>
      <dgm:spPr/>
      <dgm:t>
        <a:bodyPr/>
        <a:lstStyle/>
        <a:p>
          <a:r>
            <a:rPr lang="en-US"/>
            <a:t>Consider appointing co-guardian during parents’ lifetime</a:t>
          </a:r>
        </a:p>
      </dgm:t>
    </dgm:pt>
    <dgm:pt modelId="{139E2AF1-DE7B-4E76-A7C9-59C25ED5308D}" type="parTrans" cxnId="{C56B862C-CBA5-4BDD-86B3-D24321CF8084}">
      <dgm:prSet/>
      <dgm:spPr/>
      <dgm:t>
        <a:bodyPr/>
        <a:lstStyle/>
        <a:p>
          <a:endParaRPr lang="en-US"/>
        </a:p>
      </dgm:t>
    </dgm:pt>
    <dgm:pt modelId="{A4E446B5-D125-4B31-BDF9-4CF95FBE2BA7}" type="sibTrans" cxnId="{C56B862C-CBA5-4BDD-86B3-D24321CF8084}">
      <dgm:prSet/>
      <dgm:spPr/>
      <dgm:t>
        <a:bodyPr/>
        <a:lstStyle/>
        <a:p>
          <a:endParaRPr lang="en-US"/>
        </a:p>
      </dgm:t>
    </dgm:pt>
    <dgm:pt modelId="{69CF6345-5039-45B8-8CE8-03F5556A2879}">
      <dgm:prSet/>
      <dgm:spPr/>
      <dgm:t>
        <a:bodyPr/>
        <a:lstStyle/>
        <a:p>
          <a:r>
            <a:rPr lang="en-US"/>
            <a:t>Consider co-fiduciaries versus successor-fiduciaries</a:t>
          </a:r>
        </a:p>
      </dgm:t>
    </dgm:pt>
    <dgm:pt modelId="{7F61926B-C0C6-4FA5-83B5-65B538421D1D}" type="parTrans" cxnId="{5E19CFB5-E62A-496E-93EE-095163F2C723}">
      <dgm:prSet/>
      <dgm:spPr/>
      <dgm:t>
        <a:bodyPr/>
        <a:lstStyle/>
        <a:p>
          <a:endParaRPr lang="en-US"/>
        </a:p>
      </dgm:t>
    </dgm:pt>
    <dgm:pt modelId="{2351F21E-CB16-4592-B4BD-2E9B353CBC30}" type="sibTrans" cxnId="{5E19CFB5-E62A-496E-93EE-095163F2C723}">
      <dgm:prSet/>
      <dgm:spPr/>
      <dgm:t>
        <a:bodyPr/>
        <a:lstStyle/>
        <a:p>
          <a:endParaRPr lang="en-US"/>
        </a:p>
      </dgm:t>
    </dgm:pt>
    <dgm:pt modelId="{97084E3D-E314-4E8A-89C7-012EE5213C1A}">
      <dgm:prSet/>
      <dgm:spPr/>
      <dgm:t>
        <a:bodyPr/>
        <a:lstStyle/>
        <a:p>
          <a:r>
            <a:rPr lang="en-US"/>
            <a:t>Do you want the guardian and trustee to be the same or different people?</a:t>
          </a:r>
        </a:p>
      </dgm:t>
    </dgm:pt>
    <dgm:pt modelId="{33CDEBAA-F1D1-4984-9A37-F7286C2F94FC}" type="parTrans" cxnId="{1EE94CD7-5378-444A-9D42-F33F1AB5B917}">
      <dgm:prSet/>
      <dgm:spPr/>
      <dgm:t>
        <a:bodyPr/>
        <a:lstStyle/>
        <a:p>
          <a:endParaRPr lang="en-US"/>
        </a:p>
      </dgm:t>
    </dgm:pt>
    <dgm:pt modelId="{C997B069-521C-42D1-972D-A1FF6D365F99}" type="sibTrans" cxnId="{1EE94CD7-5378-444A-9D42-F33F1AB5B917}">
      <dgm:prSet/>
      <dgm:spPr/>
      <dgm:t>
        <a:bodyPr/>
        <a:lstStyle/>
        <a:p>
          <a:endParaRPr lang="en-US"/>
        </a:p>
      </dgm:t>
    </dgm:pt>
    <dgm:pt modelId="{D412EC54-5E9A-4B04-8E8E-F64DB4FC1078}">
      <dgm:prSet/>
      <dgm:spPr/>
      <dgm:t>
        <a:bodyPr/>
        <a:lstStyle/>
        <a:p>
          <a:r>
            <a:rPr lang="en-US"/>
            <a:t>Is a corporate fiduciary right for your circumstances?</a:t>
          </a:r>
        </a:p>
      </dgm:t>
    </dgm:pt>
    <dgm:pt modelId="{6EA26374-D33B-496E-9333-8E4E2B929686}" type="parTrans" cxnId="{4A90EDCD-2E62-4017-B79C-D3E46CB8FF49}">
      <dgm:prSet/>
      <dgm:spPr/>
      <dgm:t>
        <a:bodyPr/>
        <a:lstStyle/>
        <a:p>
          <a:endParaRPr lang="en-US"/>
        </a:p>
      </dgm:t>
    </dgm:pt>
    <dgm:pt modelId="{DF3A5107-BE57-40A7-92CA-C670E6B6CE9E}" type="sibTrans" cxnId="{4A90EDCD-2E62-4017-B79C-D3E46CB8FF49}">
      <dgm:prSet/>
      <dgm:spPr/>
      <dgm:t>
        <a:bodyPr/>
        <a:lstStyle/>
        <a:p>
          <a:endParaRPr lang="en-US"/>
        </a:p>
      </dgm:t>
    </dgm:pt>
    <dgm:pt modelId="{AD6E649C-520A-4AE0-8CB9-BCA8A1BB9C72}" type="pres">
      <dgm:prSet presAssocID="{6013C242-2EF7-4CAB-AE85-7C9CBBE9684B}" presName="diagram" presStyleCnt="0">
        <dgm:presLayoutVars>
          <dgm:dir/>
          <dgm:resizeHandles val="exact"/>
        </dgm:presLayoutVars>
      </dgm:prSet>
      <dgm:spPr/>
    </dgm:pt>
    <dgm:pt modelId="{274B2657-965C-44D4-9ECB-991CF2B2B783}" type="pres">
      <dgm:prSet presAssocID="{94FCB57D-9EA5-43AB-A53F-5E9306B4AF0E}" presName="node" presStyleLbl="node1" presStyleIdx="0" presStyleCnt="6">
        <dgm:presLayoutVars>
          <dgm:bulletEnabled val="1"/>
        </dgm:presLayoutVars>
      </dgm:prSet>
      <dgm:spPr/>
    </dgm:pt>
    <dgm:pt modelId="{18487FDF-C2AD-4590-94E3-8AB0729E3D41}" type="pres">
      <dgm:prSet presAssocID="{F4FEB4BB-A7A5-4457-ACBB-1301A2CCB19C}" presName="sibTrans" presStyleCnt="0"/>
      <dgm:spPr/>
    </dgm:pt>
    <dgm:pt modelId="{7C8A768F-2E65-4667-8EE4-5EFC1E98A9CF}" type="pres">
      <dgm:prSet presAssocID="{B04CCAED-A0D3-41C4-A4D7-815184C1193F}" presName="node" presStyleLbl="node1" presStyleIdx="1" presStyleCnt="6">
        <dgm:presLayoutVars>
          <dgm:bulletEnabled val="1"/>
        </dgm:presLayoutVars>
      </dgm:prSet>
      <dgm:spPr/>
    </dgm:pt>
    <dgm:pt modelId="{35078085-5483-430B-8481-D37F9187C23C}" type="pres">
      <dgm:prSet presAssocID="{8443F856-D988-45CD-9DED-A9AF42504EF3}" presName="sibTrans" presStyleCnt="0"/>
      <dgm:spPr/>
    </dgm:pt>
    <dgm:pt modelId="{FC94AF0A-B606-4C86-8E5E-0EA79BA40876}" type="pres">
      <dgm:prSet presAssocID="{594C318A-AE11-408C-BC68-C3B6973BE25C}" presName="node" presStyleLbl="node1" presStyleIdx="2" presStyleCnt="6">
        <dgm:presLayoutVars>
          <dgm:bulletEnabled val="1"/>
        </dgm:presLayoutVars>
      </dgm:prSet>
      <dgm:spPr/>
    </dgm:pt>
    <dgm:pt modelId="{FCC49A5B-48B0-4559-BB83-36181E69D2C6}" type="pres">
      <dgm:prSet presAssocID="{A4E446B5-D125-4B31-BDF9-4CF95FBE2BA7}" presName="sibTrans" presStyleCnt="0"/>
      <dgm:spPr/>
    </dgm:pt>
    <dgm:pt modelId="{1018C041-5E31-4476-90EE-FDD9B83DA80D}" type="pres">
      <dgm:prSet presAssocID="{69CF6345-5039-45B8-8CE8-03F5556A2879}" presName="node" presStyleLbl="node1" presStyleIdx="3" presStyleCnt="6">
        <dgm:presLayoutVars>
          <dgm:bulletEnabled val="1"/>
        </dgm:presLayoutVars>
      </dgm:prSet>
      <dgm:spPr/>
    </dgm:pt>
    <dgm:pt modelId="{A10C86D4-C430-451C-A70A-20029555516D}" type="pres">
      <dgm:prSet presAssocID="{2351F21E-CB16-4592-B4BD-2E9B353CBC30}" presName="sibTrans" presStyleCnt="0"/>
      <dgm:spPr/>
    </dgm:pt>
    <dgm:pt modelId="{6794C92A-B365-49BA-BC4D-E0874700B090}" type="pres">
      <dgm:prSet presAssocID="{97084E3D-E314-4E8A-89C7-012EE5213C1A}" presName="node" presStyleLbl="node1" presStyleIdx="4" presStyleCnt="6">
        <dgm:presLayoutVars>
          <dgm:bulletEnabled val="1"/>
        </dgm:presLayoutVars>
      </dgm:prSet>
      <dgm:spPr/>
    </dgm:pt>
    <dgm:pt modelId="{39F48AD0-658D-4A84-957D-E6720719CBC4}" type="pres">
      <dgm:prSet presAssocID="{C997B069-521C-42D1-972D-A1FF6D365F99}" presName="sibTrans" presStyleCnt="0"/>
      <dgm:spPr/>
    </dgm:pt>
    <dgm:pt modelId="{E71B99FE-F3BE-40CE-A3EB-8F6416C1792C}" type="pres">
      <dgm:prSet presAssocID="{D412EC54-5E9A-4B04-8E8E-F64DB4FC1078}" presName="node" presStyleLbl="node1" presStyleIdx="5" presStyleCnt="6">
        <dgm:presLayoutVars>
          <dgm:bulletEnabled val="1"/>
        </dgm:presLayoutVars>
      </dgm:prSet>
      <dgm:spPr/>
    </dgm:pt>
  </dgm:ptLst>
  <dgm:cxnLst>
    <dgm:cxn modelId="{F5A48B17-CD93-480C-AE3A-51DEC8FEFB4A}" srcId="{6013C242-2EF7-4CAB-AE85-7C9CBBE9684B}" destId="{94FCB57D-9EA5-43AB-A53F-5E9306B4AF0E}" srcOrd="0" destOrd="0" parTransId="{E9D3B8CF-18A3-4173-976A-C150125F0CC2}" sibTransId="{F4FEB4BB-A7A5-4457-ACBB-1301A2CCB19C}"/>
    <dgm:cxn modelId="{50DFE52A-1233-4848-B89C-EF9EC4DD0B9E}" type="presOf" srcId="{97084E3D-E314-4E8A-89C7-012EE5213C1A}" destId="{6794C92A-B365-49BA-BC4D-E0874700B090}" srcOrd="0" destOrd="0" presId="urn:microsoft.com/office/officeart/2005/8/layout/default"/>
    <dgm:cxn modelId="{C56B862C-CBA5-4BDD-86B3-D24321CF8084}" srcId="{6013C242-2EF7-4CAB-AE85-7C9CBBE9684B}" destId="{594C318A-AE11-408C-BC68-C3B6973BE25C}" srcOrd="2" destOrd="0" parTransId="{139E2AF1-DE7B-4E76-A7C9-59C25ED5308D}" sibTransId="{A4E446B5-D125-4B31-BDF9-4CF95FBE2BA7}"/>
    <dgm:cxn modelId="{496C2B72-92C7-401E-A895-DAD5CF2C4CF5}" type="presOf" srcId="{6013C242-2EF7-4CAB-AE85-7C9CBBE9684B}" destId="{AD6E649C-520A-4AE0-8CB9-BCA8A1BB9C72}" srcOrd="0" destOrd="0" presId="urn:microsoft.com/office/officeart/2005/8/layout/default"/>
    <dgm:cxn modelId="{524BBA76-0A59-450D-9E3C-37E8BCFC91A2}" srcId="{6013C242-2EF7-4CAB-AE85-7C9CBBE9684B}" destId="{B04CCAED-A0D3-41C4-A4D7-815184C1193F}" srcOrd="1" destOrd="0" parTransId="{4405954F-18E9-4F14-B0CE-54B142FA3A3F}" sibTransId="{8443F856-D988-45CD-9DED-A9AF42504EF3}"/>
    <dgm:cxn modelId="{139D7058-641B-48F1-86A0-A0AE7A1EF141}" type="presOf" srcId="{69CF6345-5039-45B8-8CE8-03F5556A2879}" destId="{1018C041-5E31-4476-90EE-FDD9B83DA80D}" srcOrd="0" destOrd="0" presId="urn:microsoft.com/office/officeart/2005/8/layout/default"/>
    <dgm:cxn modelId="{6DA78579-E1A2-4427-B4FE-A829307CC3A6}" type="presOf" srcId="{B04CCAED-A0D3-41C4-A4D7-815184C1193F}" destId="{7C8A768F-2E65-4667-8EE4-5EFC1E98A9CF}" srcOrd="0" destOrd="0" presId="urn:microsoft.com/office/officeart/2005/8/layout/default"/>
    <dgm:cxn modelId="{E870A0A0-7430-4217-B6A7-3C76D4FEF0C9}" type="presOf" srcId="{594C318A-AE11-408C-BC68-C3B6973BE25C}" destId="{FC94AF0A-B606-4C86-8E5E-0EA79BA40876}" srcOrd="0" destOrd="0" presId="urn:microsoft.com/office/officeart/2005/8/layout/default"/>
    <dgm:cxn modelId="{5E19CFB5-E62A-496E-93EE-095163F2C723}" srcId="{6013C242-2EF7-4CAB-AE85-7C9CBBE9684B}" destId="{69CF6345-5039-45B8-8CE8-03F5556A2879}" srcOrd="3" destOrd="0" parTransId="{7F61926B-C0C6-4FA5-83B5-65B538421D1D}" sibTransId="{2351F21E-CB16-4592-B4BD-2E9B353CBC30}"/>
    <dgm:cxn modelId="{72FF55C7-A758-4535-9658-E0C3661AC93F}" type="presOf" srcId="{D412EC54-5E9A-4B04-8E8E-F64DB4FC1078}" destId="{E71B99FE-F3BE-40CE-A3EB-8F6416C1792C}" srcOrd="0" destOrd="0" presId="urn:microsoft.com/office/officeart/2005/8/layout/default"/>
    <dgm:cxn modelId="{4A90EDCD-2E62-4017-B79C-D3E46CB8FF49}" srcId="{6013C242-2EF7-4CAB-AE85-7C9CBBE9684B}" destId="{D412EC54-5E9A-4B04-8E8E-F64DB4FC1078}" srcOrd="5" destOrd="0" parTransId="{6EA26374-D33B-496E-9333-8E4E2B929686}" sibTransId="{DF3A5107-BE57-40A7-92CA-C670E6B6CE9E}"/>
    <dgm:cxn modelId="{1EE94CD7-5378-444A-9D42-F33F1AB5B917}" srcId="{6013C242-2EF7-4CAB-AE85-7C9CBBE9684B}" destId="{97084E3D-E314-4E8A-89C7-012EE5213C1A}" srcOrd="4" destOrd="0" parTransId="{33CDEBAA-F1D1-4984-9A37-F7286C2F94FC}" sibTransId="{C997B069-521C-42D1-972D-A1FF6D365F99}"/>
    <dgm:cxn modelId="{D44CFFF2-8255-4C0D-ADC0-4A5B7F6B8DBD}" type="presOf" srcId="{94FCB57D-9EA5-43AB-A53F-5E9306B4AF0E}" destId="{274B2657-965C-44D4-9ECB-991CF2B2B783}" srcOrd="0" destOrd="0" presId="urn:microsoft.com/office/officeart/2005/8/layout/default"/>
    <dgm:cxn modelId="{A412B14D-6BC9-4729-9FBE-B5326F9D1AB2}" type="presParOf" srcId="{AD6E649C-520A-4AE0-8CB9-BCA8A1BB9C72}" destId="{274B2657-965C-44D4-9ECB-991CF2B2B783}" srcOrd="0" destOrd="0" presId="urn:microsoft.com/office/officeart/2005/8/layout/default"/>
    <dgm:cxn modelId="{F2CD1534-E85F-4C7D-83F2-10F1514CC656}" type="presParOf" srcId="{AD6E649C-520A-4AE0-8CB9-BCA8A1BB9C72}" destId="{18487FDF-C2AD-4590-94E3-8AB0729E3D41}" srcOrd="1" destOrd="0" presId="urn:microsoft.com/office/officeart/2005/8/layout/default"/>
    <dgm:cxn modelId="{DC5B228B-75AB-47E4-80FC-39B86B997AEC}" type="presParOf" srcId="{AD6E649C-520A-4AE0-8CB9-BCA8A1BB9C72}" destId="{7C8A768F-2E65-4667-8EE4-5EFC1E98A9CF}" srcOrd="2" destOrd="0" presId="urn:microsoft.com/office/officeart/2005/8/layout/default"/>
    <dgm:cxn modelId="{0CD26D61-1A71-4740-B7CA-EF525F3DC894}" type="presParOf" srcId="{AD6E649C-520A-4AE0-8CB9-BCA8A1BB9C72}" destId="{35078085-5483-430B-8481-D37F9187C23C}" srcOrd="3" destOrd="0" presId="urn:microsoft.com/office/officeart/2005/8/layout/default"/>
    <dgm:cxn modelId="{A767F6D9-3326-4C87-9AEF-8296E94960D7}" type="presParOf" srcId="{AD6E649C-520A-4AE0-8CB9-BCA8A1BB9C72}" destId="{FC94AF0A-B606-4C86-8E5E-0EA79BA40876}" srcOrd="4" destOrd="0" presId="urn:microsoft.com/office/officeart/2005/8/layout/default"/>
    <dgm:cxn modelId="{1208BCFF-89B8-4E62-BB4C-81F1A19AC722}" type="presParOf" srcId="{AD6E649C-520A-4AE0-8CB9-BCA8A1BB9C72}" destId="{FCC49A5B-48B0-4559-BB83-36181E69D2C6}" srcOrd="5" destOrd="0" presId="urn:microsoft.com/office/officeart/2005/8/layout/default"/>
    <dgm:cxn modelId="{88F26AF5-0E10-46C9-8572-3DF85BF0CA60}" type="presParOf" srcId="{AD6E649C-520A-4AE0-8CB9-BCA8A1BB9C72}" destId="{1018C041-5E31-4476-90EE-FDD9B83DA80D}" srcOrd="6" destOrd="0" presId="urn:microsoft.com/office/officeart/2005/8/layout/default"/>
    <dgm:cxn modelId="{C18174B9-E0E3-46D7-BBF6-D35AC987AB0B}" type="presParOf" srcId="{AD6E649C-520A-4AE0-8CB9-BCA8A1BB9C72}" destId="{A10C86D4-C430-451C-A70A-20029555516D}" srcOrd="7" destOrd="0" presId="urn:microsoft.com/office/officeart/2005/8/layout/default"/>
    <dgm:cxn modelId="{1C178A0D-76D7-4A0F-A034-AE3E14D5E067}" type="presParOf" srcId="{AD6E649C-520A-4AE0-8CB9-BCA8A1BB9C72}" destId="{6794C92A-B365-49BA-BC4D-E0874700B090}" srcOrd="8" destOrd="0" presId="urn:microsoft.com/office/officeart/2005/8/layout/default"/>
    <dgm:cxn modelId="{58362A1A-281A-4365-928F-5227A1F1634D}" type="presParOf" srcId="{AD6E649C-520A-4AE0-8CB9-BCA8A1BB9C72}" destId="{39F48AD0-658D-4A84-957D-E6720719CBC4}" srcOrd="9" destOrd="0" presId="urn:microsoft.com/office/officeart/2005/8/layout/default"/>
    <dgm:cxn modelId="{B99B3CB3-5983-4AF6-8D96-E89EDEB2DD58}" type="presParOf" srcId="{AD6E649C-520A-4AE0-8CB9-BCA8A1BB9C72}" destId="{E71B99FE-F3BE-40CE-A3EB-8F6416C1792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D46E83-B6EC-4BCE-9A5C-FE244E9DA99F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D2F688D-DC2E-408F-844B-B8C2EA91CCBB}">
      <dgm:prSet/>
      <dgm:spPr/>
      <dgm:t>
        <a:bodyPr/>
        <a:lstStyle/>
        <a:p>
          <a:r>
            <a:rPr lang="en-US"/>
            <a:t>Typically no need for court involvement</a:t>
          </a:r>
        </a:p>
      </dgm:t>
    </dgm:pt>
    <dgm:pt modelId="{51D94BAF-997D-44CC-9520-5439995AB38B}" type="parTrans" cxnId="{36FB65D0-2541-4737-B0FD-43CE9FE0AA67}">
      <dgm:prSet/>
      <dgm:spPr/>
      <dgm:t>
        <a:bodyPr/>
        <a:lstStyle/>
        <a:p>
          <a:endParaRPr lang="en-US"/>
        </a:p>
      </dgm:t>
    </dgm:pt>
    <dgm:pt modelId="{DD3F6763-63CA-46B1-8B71-5F0670F29BC1}" type="sibTrans" cxnId="{36FB65D0-2541-4737-B0FD-43CE9FE0AA67}">
      <dgm:prSet/>
      <dgm:spPr/>
      <dgm:t>
        <a:bodyPr/>
        <a:lstStyle/>
        <a:p>
          <a:endParaRPr lang="en-US"/>
        </a:p>
      </dgm:t>
    </dgm:pt>
    <dgm:pt modelId="{24A55DA8-5DE1-4555-8336-41AD8A7C4A22}">
      <dgm:prSet/>
      <dgm:spPr/>
      <dgm:t>
        <a:bodyPr/>
        <a:lstStyle/>
        <a:p>
          <a:r>
            <a:rPr lang="en-US"/>
            <a:t>Nominate in Will or Trust Agreement</a:t>
          </a:r>
        </a:p>
      </dgm:t>
    </dgm:pt>
    <dgm:pt modelId="{537FEFB8-CF67-44B8-B8B8-28DD316F86EA}" type="parTrans" cxnId="{B3ECCB1F-B0C4-4017-B592-4B8D01422B0B}">
      <dgm:prSet/>
      <dgm:spPr/>
      <dgm:t>
        <a:bodyPr/>
        <a:lstStyle/>
        <a:p>
          <a:endParaRPr lang="en-US"/>
        </a:p>
      </dgm:t>
    </dgm:pt>
    <dgm:pt modelId="{2C2B8321-BB3D-4A71-B118-50193C1B01D1}" type="sibTrans" cxnId="{B3ECCB1F-B0C4-4017-B592-4B8D01422B0B}">
      <dgm:prSet/>
      <dgm:spPr/>
      <dgm:t>
        <a:bodyPr/>
        <a:lstStyle/>
        <a:p>
          <a:endParaRPr lang="en-US"/>
        </a:p>
      </dgm:t>
    </dgm:pt>
    <dgm:pt modelId="{FCEB7784-C1EC-4253-8965-66D986791E49}">
      <dgm:prSet/>
      <dgm:spPr/>
      <dgm:t>
        <a:bodyPr/>
        <a:lstStyle/>
        <a:p>
          <a:r>
            <a:rPr lang="en-US"/>
            <a:t>Age and Wisdom an important Factor</a:t>
          </a:r>
        </a:p>
      </dgm:t>
    </dgm:pt>
    <dgm:pt modelId="{C7002D0F-9EC1-4A6F-9FB3-2E97A6E92061}" type="parTrans" cxnId="{D182F716-87F1-418D-9433-7E96A09E44DE}">
      <dgm:prSet/>
      <dgm:spPr/>
      <dgm:t>
        <a:bodyPr/>
        <a:lstStyle/>
        <a:p>
          <a:endParaRPr lang="en-US"/>
        </a:p>
      </dgm:t>
    </dgm:pt>
    <dgm:pt modelId="{D990E353-EC4F-4928-874A-95553A469022}" type="sibTrans" cxnId="{D182F716-87F1-418D-9433-7E96A09E44DE}">
      <dgm:prSet/>
      <dgm:spPr/>
      <dgm:t>
        <a:bodyPr/>
        <a:lstStyle/>
        <a:p>
          <a:endParaRPr lang="en-US"/>
        </a:p>
      </dgm:t>
    </dgm:pt>
    <dgm:pt modelId="{0DE492A5-FD78-45D4-81FC-0EE0B8D3D731}">
      <dgm:prSet/>
      <dgm:spPr/>
      <dgm:t>
        <a:bodyPr/>
        <a:lstStyle/>
        <a:p>
          <a:r>
            <a:rPr lang="en-US"/>
            <a:t>Usefulness of a corporate / institutional trustee</a:t>
          </a:r>
        </a:p>
      </dgm:t>
    </dgm:pt>
    <dgm:pt modelId="{A3A7152C-A5C6-4176-BBCE-D7C2F75B027B}" type="parTrans" cxnId="{B1BCBE06-267A-49D5-A1B1-F06987FEDC6A}">
      <dgm:prSet/>
      <dgm:spPr/>
      <dgm:t>
        <a:bodyPr/>
        <a:lstStyle/>
        <a:p>
          <a:endParaRPr lang="en-US"/>
        </a:p>
      </dgm:t>
    </dgm:pt>
    <dgm:pt modelId="{99FF83CD-D541-44E5-8D98-CCDB4D29FBF6}" type="sibTrans" cxnId="{B1BCBE06-267A-49D5-A1B1-F06987FEDC6A}">
      <dgm:prSet/>
      <dgm:spPr/>
      <dgm:t>
        <a:bodyPr/>
        <a:lstStyle/>
        <a:p>
          <a:endParaRPr lang="en-US"/>
        </a:p>
      </dgm:t>
    </dgm:pt>
    <dgm:pt modelId="{2E56E8E2-4267-49EE-9CC7-C1D81BDA75D5}">
      <dgm:prSet/>
      <dgm:spPr/>
      <dgm:t>
        <a:bodyPr/>
        <a:lstStyle/>
        <a:p>
          <a:r>
            <a:rPr lang="en-US"/>
            <a:t>Appointment of a Trust Protector</a:t>
          </a:r>
        </a:p>
      </dgm:t>
    </dgm:pt>
    <dgm:pt modelId="{95BA6A77-7D63-45C8-B780-651952AD5062}" type="parTrans" cxnId="{B30CD147-BA72-41E8-B6AD-23AD5F25A83D}">
      <dgm:prSet/>
      <dgm:spPr/>
      <dgm:t>
        <a:bodyPr/>
        <a:lstStyle/>
        <a:p>
          <a:endParaRPr lang="en-US"/>
        </a:p>
      </dgm:t>
    </dgm:pt>
    <dgm:pt modelId="{BBE04045-4801-441D-A7B8-54D7BBC8A832}" type="sibTrans" cxnId="{B30CD147-BA72-41E8-B6AD-23AD5F25A83D}">
      <dgm:prSet/>
      <dgm:spPr/>
      <dgm:t>
        <a:bodyPr/>
        <a:lstStyle/>
        <a:p>
          <a:endParaRPr lang="en-US"/>
        </a:p>
      </dgm:t>
    </dgm:pt>
    <dgm:pt modelId="{B70F9D1E-5ACF-426C-8EDE-D1B8B621B911}" type="pres">
      <dgm:prSet presAssocID="{F8D46E83-B6EC-4BCE-9A5C-FE244E9DA99F}" presName="root" presStyleCnt="0">
        <dgm:presLayoutVars>
          <dgm:dir/>
          <dgm:resizeHandles val="exact"/>
        </dgm:presLayoutVars>
      </dgm:prSet>
      <dgm:spPr/>
    </dgm:pt>
    <dgm:pt modelId="{44CABF68-068F-4CA8-91CF-4F76C587D412}" type="pres">
      <dgm:prSet presAssocID="{1D2F688D-DC2E-408F-844B-B8C2EA91CCBB}" presName="compNode" presStyleCnt="0"/>
      <dgm:spPr/>
    </dgm:pt>
    <dgm:pt modelId="{C192CBBE-1393-4EF2-A8BA-B2F0C173797E}" type="pres">
      <dgm:prSet presAssocID="{1D2F688D-DC2E-408F-844B-B8C2EA91CCB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079FFAE8-131E-419C-82EB-7AF7FA1BCB2E}" type="pres">
      <dgm:prSet presAssocID="{1D2F688D-DC2E-408F-844B-B8C2EA91CCBB}" presName="spaceRect" presStyleCnt="0"/>
      <dgm:spPr/>
    </dgm:pt>
    <dgm:pt modelId="{898CC74F-9CBA-4B01-A2E0-F55FB0DFEC62}" type="pres">
      <dgm:prSet presAssocID="{1D2F688D-DC2E-408F-844B-B8C2EA91CCBB}" presName="textRect" presStyleLbl="revTx" presStyleIdx="0" presStyleCnt="5">
        <dgm:presLayoutVars>
          <dgm:chMax val="1"/>
          <dgm:chPref val="1"/>
        </dgm:presLayoutVars>
      </dgm:prSet>
      <dgm:spPr/>
    </dgm:pt>
    <dgm:pt modelId="{0E9DF6B2-A76B-4435-B3FD-B8C4D01C1BBF}" type="pres">
      <dgm:prSet presAssocID="{DD3F6763-63CA-46B1-8B71-5F0670F29BC1}" presName="sibTrans" presStyleCnt="0"/>
      <dgm:spPr/>
    </dgm:pt>
    <dgm:pt modelId="{903B3404-5B1A-434E-8D9B-EEA301E558F1}" type="pres">
      <dgm:prSet presAssocID="{24A55DA8-5DE1-4555-8336-41AD8A7C4A22}" presName="compNode" presStyleCnt="0"/>
      <dgm:spPr/>
    </dgm:pt>
    <dgm:pt modelId="{33B685A7-48A7-43FA-B9AF-3CF2B5AC63F7}" type="pres">
      <dgm:prSet presAssocID="{24A55DA8-5DE1-4555-8336-41AD8A7C4A2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AAF1249-E117-4073-915F-D3BD532CFB7F}" type="pres">
      <dgm:prSet presAssocID="{24A55DA8-5DE1-4555-8336-41AD8A7C4A22}" presName="spaceRect" presStyleCnt="0"/>
      <dgm:spPr/>
    </dgm:pt>
    <dgm:pt modelId="{1BA8A55E-3BEE-4ADE-95B8-EB283E145347}" type="pres">
      <dgm:prSet presAssocID="{24A55DA8-5DE1-4555-8336-41AD8A7C4A22}" presName="textRect" presStyleLbl="revTx" presStyleIdx="1" presStyleCnt="5">
        <dgm:presLayoutVars>
          <dgm:chMax val="1"/>
          <dgm:chPref val="1"/>
        </dgm:presLayoutVars>
      </dgm:prSet>
      <dgm:spPr/>
    </dgm:pt>
    <dgm:pt modelId="{D02F760A-76FD-405E-B20D-64CBADA42840}" type="pres">
      <dgm:prSet presAssocID="{2C2B8321-BB3D-4A71-B118-50193C1B01D1}" presName="sibTrans" presStyleCnt="0"/>
      <dgm:spPr/>
    </dgm:pt>
    <dgm:pt modelId="{641BB251-161E-4589-9BD3-151AA7245F9A}" type="pres">
      <dgm:prSet presAssocID="{FCEB7784-C1EC-4253-8965-66D986791E49}" presName="compNode" presStyleCnt="0"/>
      <dgm:spPr/>
    </dgm:pt>
    <dgm:pt modelId="{848E9F9B-A287-49EA-9309-8FDD5EBB43B0}" type="pres">
      <dgm:prSet presAssocID="{FCEB7784-C1EC-4253-8965-66D986791E4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9ACC6D-30B6-46B6-A240-F87E59D151EF}" type="pres">
      <dgm:prSet presAssocID="{FCEB7784-C1EC-4253-8965-66D986791E49}" presName="spaceRect" presStyleCnt="0"/>
      <dgm:spPr/>
    </dgm:pt>
    <dgm:pt modelId="{83E91DEB-A9F9-443F-891E-94CE49D9734B}" type="pres">
      <dgm:prSet presAssocID="{FCEB7784-C1EC-4253-8965-66D986791E49}" presName="textRect" presStyleLbl="revTx" presStyleIdx="2" presStyleCnt="5">
        <dgm:presLayoutVars>
          <dgm:chMax val="1"/>
          <dgm:chPref val="1"/>
        </dgm:presLayoutVars>
      </dgm:prSet>
      <dgm:spPr/>
    </dgm:pt>
    <dgm:pt modelId="{6CFEDF6D-84B4-468E-A4A8-E399598CFEC7}" type="pres">
      <dgm:prSet presAssocID="{D990E353-EC4F-4928-874A-95553A469022}" presName="sibTrans" presStyleCnt="0"/>
      <dgm:spPr/>
    </dgm:pt>
    <dgm:pt modelId="{B2A2063F-C217-4FEC-9976-2246436F8B73}" type="pres">
      <dgm:prSet presAssocID="{0DE492A5-FD78-45D4-81FC-0EE0B8D3D731}" presName="compNode" presStyleCnt="0"/>
      <dgm:spPr/>
    </dgm:pt>
    <dgm:pt modelId="{3AB48EB3-F158-4EB6-84DB-CACFA4E941E0}" type="pres">
      <dgm:prSet presAssocID="{0DE492A5-FD78-45D4-81FC-0EE0B8D3D73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DB789B2-3DD5-49F0-BA60-7CEB4A02A111}" type="pres">
      <dgm:prSet presAssocID="{0DE492A5-FD78-45D4-81FC-0EE0B8D3D731}" presName="spaceRect" presStyleCnt="0"/>
      <dgm:spPr/>
    </dgm:pt>
    <dgm:pt modelId="{9B59E041-D392-478C-9018-3F7311DA5B0E}" type="pres">
      <dgm:prSet presAssocID="{0DE492A5-FD78-45D4-81FC-0EE0B8D3D731}" presName="textRect" presStyleLbl="revTx" presStyleIdx="3" presStyleCnt="5">
        <dgm:presLayoutVars>
          <dgm:chMax val="1"/>
          <dgm:chPref val="1"/>
        </dgm:presLayoutVars>
      </dgm:prSet>
      <dgm:spPr/>
    </dgm:pt>
    <dgm:pt modelId="{15AE0111-1969-47E6-B600-DA162C2B3E5C}" type="pres">
      <dgm:prSet presAssocID="{99FF83CD-D541-44E5-8D98-CCDB4D29FBF6}" presName="sibTrans" presStyleCnt="0"/>
      <dgm:spPr/>
    </dgm:pt>
    <dgm:pt modelId="{A30C2A19-1B41-48AB-9C07-6007EA2B26A7}" type="pres">
      <dgm:prSet presAssocID="{2E56E8E2-4267-49EE-9CC7-C1D81BDA75D5}" presName="compNode" presStyleCnt="0"/>
      <dgm:spPr/>
    </dgm:pt>
    <dgm:pt modelId="{D1B74431-2472-4297-89D3-D66AF847E8DC}" type="pres">
      <dgm:prSet presAssocID="{2E56E8E2-4267-49EE-9CC7-C1D81BDA75D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5539AB8-5492-4867-BBBB-03563F4B55FE}" type="pres">
      <dgm:prSet presAssocID="{2E56E8E2-4267-49EE-9CC7-C1D81BDA75D5}" presName="spaceRect" presStyleCnt="0"/>
      <dgm:spPr/>
    </dgm:pt>
    <dgm:pt modelId="{33A81394-09E0-43D6-8051-5919989ECA55}" type="pres">
      <dgm:prSet presAssocID="{2E56E8E2-4267-49EE-9CC7-C1D81BDA75D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1BCBE06-267A-49D5-A1B1-F06987FEDC6A}" srcId="{F8D46E83-B6EC-4BCE-9A5C-FE244E9DA99F}" destId="{0DE492A5-FD78-45D4-81FC-0EE0B8D3D731}" srcOrd="3" destOrd="0" parTransId="{A3A7152C-A5C6-4176-BBCE-D7C2F75B027B}" sibTransId="{99FF83CD-D541-44E5-8D98-CCDB4D29FBF6}"/>
    <dgm:cxn modelId="{165EC00B-CE79-4290-B8E4-E8B9D235D6FF}" type="presOf" srcId="{0DE492A5-FD78-45D4-81FC-0EE0B8D3D731}" destId="{9B59E041-D392-478C-9018-3F7311DA5B0E}" srcOrd="0" destOrd="0" presId="urn:microsoft.com/office/officeart/2018/2/layout/IconLabelList"/>
    <dgm:cxn modelId="{DB5FA412-8B80-4A55-BAC8-2CEB30417CFB}" type="presOf" srcId="{1D2F688D-DC2E-408F-844B-B8C2EA91CCBB}" destId="{898CC74F-9CBA-4B01-A2E0-F55FB0DFEC62}" srcOrd="0" destOrd="0" presId="urn:microsoft.com/office/officeart/2018/2/layout/IconLabelList"/>
    <dgm:cxn modelId="{D182F716-87F1-418D-9433-7E96A09E44DE}" srcId="{F8D46E83-B6EC-4BCE-9A5C-FE244E9DA99F}" destId="{FCEB7784-C1EC-4253-8965-66D986791E49}" srcOrd="2" destOrd="0" parTransId="{C7002D0F-9EC1-4A6F-9FB3-2E97A6E92061}" sibTransId="{D990E353-EC4F-4928-874A-95553A469022}"/>
    <dgm:cxn modelId="{B3ECCB1F-B0C4-4017-B592-4B8D01422B0B}" srcId="{F8D46E83-B6EC-4BCE-9A5C-FE244E9DA99F}" destId="{24A55DA8-5DE1-4555-8336-41AD8A7C4A22}" srcOrd="1" destOrd="0" parTransId="{537FEFB8-CF67-44B8-B8B8-28DD316F86EA}" sibTransId="{2C2B8321-BB3D-4A71-B118-50193C1B01D1}"/>
    <dgm:cxn modelId="{B30CD147-BA72-41E8-B6AD-23AD5F25A83D}" srcId="{F8D46E83-B6EC-4BCE-9A5C-FE244E9DA99F}" destId="{2E56E8E2-4267-49EE-9CC7-C1D81BDA75D5}" srcOrd="4" destOrd="0" parTransId="{95BA6A77-7D63-45C8-B780-651952AD5062}" sibTransId="{BBE04045-4801-441D-A7B8-54D7BBC8A832}"/>
    <dgm:cxn modelId="{E4572A6B-2576-4D5B-87EA-DFCD9EDFF078}" type="presOf" srcId="{2E56E8E2-4267-49EE-9CC7-C1D81BDA75D5}" destId="{33A81394-09E0-43D6-8051-5919989ECA55}" srcOrd="0" destOrd="0" presId="urn:microsoft.com/office/officeart/2018/2/layout/IconLabelList"/>
    <dgm:cxn modelId="{E157728F-B6DC-41D0-89BF-773D4C162A96}" type="presOf" srcId="{F8D46E83-B6EC-4BCE-9A5C-FE244E9DA99F}" destId="{B70F9D1E-5ACF-426C-8EDE-D1B8B621B911}" srcOrd="0" destOrd="0" presId="urn:microsoft.com/office/officeart/2018/2/layout/IconLabelList"/>
    <dgm:cxn modelId="{780530C5-3933-43F6-9FD2-5D0F0741FCF2}" type="presOf" srcId="{FCEB7784-C1EC-4253-8965-66D986791E49}" destId="{83E91DEB-A9F9-443F-891E-94CE49D9734B}" srcOrd="0" destOrd="0" presId="urn:microsoft.com/office/officeart/2018/2/layout/IconLabelList"/>
    <dgm:cxn modelId="{36FB65D0-2541-4737-B0FD-43CE9FE0AA67}" srcId="{F8D46E83-B6EC-4BCE-9A5C-FE244E9DA99F}" destId="{1D2F688D-DC2E-408F-844B-B8C2EA91CCBB}" srcOrd="0" destOrd="0" parTransId="{51D94BAF-997D-44CC-9520-5439995AB38B}" sibTransId="{DD3F6763-63CA-46B1-8B71-5F0670F29BC1}"/>
    <dgm:cxn modelId="{967D1ADD-6612-4550-BCAE-147ED87E4C45}" type="presOf" srcId="{24A55DA8-5DE1-4555-8336-41AD8A7C4A22}" destId="{1BA8A55E-3BEE-4ADE-95B8-EB283E145347}" srcOrd="0" destOrd="0" presId="urn:microsoft.com/office/officeart/2018/2/layout/IconLabelList"/>
    <dgm:cxn modelId="{3C8999AB-44CD-496C-903B-859F1676F330}" type="presParOf" srcId="{B70F9D1E-5ACF-426C-8EDE-D1B8B621B911}" destId="{44CABF68-068F-4CA8-91CF-4F76C587D412}" srcOrd="0" destOrd="0" presId="urn:microsoft.com/office/officeart/2018/2/layout/IconLabelList"/>
    <dgm:cxn modelId="{AF4BEBDC-43AF-4D8A-AF71-15DEE13DEE79}" type="presParOf" srcId="{44CABF68-068F-4CA8-91CF-4F76C587D412}" destId="{C192CBBE-1393-4EF2-A8BA-B2F0C173797E}" srcOrd="0" destOrd="0" presId="urn:microsoft.com/office/officeart/2018/2/layout/IconLabelList"/>
    <dgm:cxn modelId="{D99EBCCD-BF03-4D8A-9EC8-CFD70CBCAABA}" type="presParOf" srcId="{44CABF68-068F-4CA8-91CF-4F76C587D412}" destId="{079FFAE8-131E-419C-82EB-7AF7FA1BCB2E}" srcOrd="1" destOrd="0" presId="urn:microsoft.com/office/officeart/2018/2/layout/IconLabelList"/>
    <dgm:cxn modelId="{6F2DB144-714D-4DCD-BDA2-A5BB86714E1C}" type="presParOf" srcId="{44CABF68-068F-4CA8-91CF-4F76C587D412}" destId="{898CC74F-9CBA-4B01-A2E0-F55FB0DFEC62}" srcOrd="2" destOrd="0" presId="urn:microsoft.com/office/officeart/2018/2/layout/IconLabelList"/>
    <dgm:cxn modelId="{88D83656-77C3-471C-B83D-5ED670DEFA1B}" type="presParOf" srcId="{B70F9D1E-5ACF-426C-8EDE-D1B8B621B911}" destId="{0E9DF6B2-A76B-4435-B3FD-B8C4D01C1BBF}" srcOrd="1" destOrd="0" presId="urn:microsoft.com/office/officeart/2018/2/layout/IconLabelList"/>
    <dgm:cxn modelId="{6EC56E86-CFAB-4DBA-B48A-AA53B872E7B0}" type="presParOf" srcId="{B70F9D1E-5ACF-426C-8EDE-D1B8B621B911}" destId="{903B3404-5B1A-434E-8D9B-EEA301E558F1}" srcOrd="2" destOrd="0" presId="urn:microsoft.com/office/officeart/2018/2/layout/IconLabelList"/>
    <dgm:cxn modelId="{81D18643-6307-426F-BD3F-07288C7AEA97}" type="presParOf" srcId="{903B3404-5B1A-434E-8D9B-EEA301E558F1}" destId="{33B685A7-48A7-43FA-B9AF-3CF2B5AC63F7}" srcOrd="0" destOrd="0" presId="urn:microsoft.com/office/officeart/2018/2/layout/IconLabelList"/>
    <dgm:cxn modelId="{09C1DFA4-4E1D-48ED-80B6-3BE4D2E59207}" type="presParOf" srcId="{903B3404-5B1A-434E-8D9B-EEA301E558F1}" destId="{AAAF1249-E117-4073-915F-D3BD532CFB7F}" srcOrd="1" destOrd="0" presId="urn:microsoft.com/office/officeart/2018/2/layout/IconLabelList"/>
    <dgm:cxn modelId="{E85B3235-0856-4E56-A7A9-F44CD51E1250}" type="presParOf" srcId="{903B3404-5B1A-434E-8D9B-EEA301E558F1}" destId="{1BA8A55E-3BEE-4ADE-95B8-EB283E145347}" srcOrd="2" destOrd="0" presId="urn:microsoft.com/office/officeart/2018/2/layout/IconLabelList"/>
    <dgm:cxn modelId="{132BE514-DFB0-40CD-8D30-CCB6BB1511CE}" type="presParOf" srcId="{B70F9D1E-5ACF-426C-8EDE-D1B8B621B911}" destId="{D02F760A-76FD-405E-B20D-64CBADA42840}" srcOrd="3" destOrd="0" presId="urn:microsoft.com/office/officeart/2018/2/layout/IconLabelList"/>
    <dgm:cxn modelId="{88EA59C2-9238-4FBF-B3E4-F835A3E1490C}" type="presParOf" srcId="{B70F9D1E-5ACF-426C-8EDE-D1B8B621B911}" destId="{641BB251-161E-4589-9BD3-151AA7245F9A}" srcOrd="4" destOrd="0" presId="urn:microsoft.com/office/officeart/2018/2/layout/IconLabelList"/>
    <dgm:cxn modelId="{25B67195-F0D2-49F9-B5B7-AADA3DDC68E4}" type="presParOf" srcId="{641BB251-161E-4589-9BD3-151AA7245F9A}" destId="{848E9F9B-A287-49EA-9309-8FDD5EBB43B0}" srcOrd="0" destOrd="0" presId="urn:microsoft.com/office/officeart/2018/2/layout/IconLabelList"/>
    <dgm:cxn modelId="{3CBE963A-699C-4F31-8432-82B6910FE4A1}" type="presParOf" srcId="{641BB251-161E-4589-9BD3-151AA7245F9A}" destId="{2B9ACC6D-30B6-46B6-A240-F87E59D151EF}" srcOrd="1" destOrd="0" presId="urn:microsoft.com/office/officeart/2018/2/layout/IconLabelList"/>
    <dgm:cxn modelId="{F3DE361B-F18E-4AB2-9659-0ACD602FB286}" type="presParOf" srcId="{641BB251-161E-4589-9BD3-151AA7245F9A}" destId="{83E91DEB-A9F9-443F-891E-94CE49D9734B}" srcOrd="2" destOrd="0" presId="urn:microsoft.com/office/officeart/2018/2/layout/IconLabelList"/>
    <dgm:cxn modelId="{8855C525-3213-425F-BDCC-CE95694064F0}" type="presParOf" srcId="{B70F9D1E-5ACF-426C-8EDE-D1B8B621B911}" destId="{6CFEDF6D-84B4-468E-A4A8-E399598CFEC7}" srcOrd="5" destOrd="0" presId="urn:microsoft.com/office/officeart/2018/2/layout/IconLabelList"/>
    <dgm:cxn modelId="{C139395D-FFE1-4E9F-83E9-AF50D3C3E39F}" type="presParOf" srcId="{B70F9D1E-5ACF-426C-8EDE-D1B8B621B911}" destId="{B2A2063F-C217-4FEC-9976-2246436F8B73}" srcOrd="6" destOrd="0" presId="urn:microsoft.com/office/officeart/2018/2/layout/IconLabelList"/>
    <dgm:cxn modelId="{001BED71-865A-4B36-9B22-2EACB54B1D1E}" type="presParOf" srcId="{B2A2063F-C217-4FEC-9976-2246436F8B73}" destId="{3AB48EB3-F158-4EB6-84DB-CACFA4E941E0}" srcOrd="0" destOrd="0" presId="urn:microsoft.com/office/officeart/2018/2/layout/IconLabelList"/>
    <dgm:cxn modelId="{94AEB53C-CE7C-4C24-9797-85D2E17F0470}" type="presParOf" srcId="{B2A2063F-C217-4FEC-9976-2246436F8B73}" destId="{EDB789B2-3DD5-49F0-BA60-7CEB4A02A111}" srcOrd="1" destOrd="0" presId="urn:microsoft.com/office/officeart/2018/2/layout/IconLabelList"/>
    <dgm:cxn modelId="{14E7F32C-239F-408D-9705-BA4354233436}" type="presParOf" srcId="{B2A2063F-C217-4FEC-9976-2246436F8B73}" destId="{9B59E041-D392-478C-9018-3F7311DA5B0E}" srcOrd="2" destOrd="0" presId="urn:microsoft.com/office/officeart/2018/2/layout/IconLabelList"/>
    <dgm:cxn modelId="{ED10716F-99FD-4FD0-86AF-B6FE519D738B}" type="presParOf" srcId="{B70F9D1E-5ACF-426C-8EDE-D1B8B621B911}" destId="{15AE0111-1969-47E6-B600-DA162C2B3E5C}" srcOrd="7" destOrd="0" presId="urn:microsoft.com/office/officeart/2018/2/layout/IconLabelList"/>
    <dgm:cxn modelId="{52EA7D69-14B7-4B77-8095-D58D503DE420}" type="presParOf" srcId="{B70F9D1E-5ACF-426C-8EDE-D1B8B621B911}" destId="{A30C2A19-1B41-48AB-9C07-6007EA2B26A7}" srcOrd="8" destOrd="0" presId="urn:microsoft.com/office/officeart/2018/2/layout/IconLabelList"/>
    <dgm:cxn modelId="{2AA2E9E3-33B2-4ED3-BFD1-4FC05831666B}" type="presParOf" srcId="{A30C2A19-1B41-48AB-9C07-6007EA2B26A7}" destId="{D1B74431-2472-4297-89D3-D66AF847E8DC}" srcOrd="0" destOrd="0" presId="urn:microsoft.com/office/officeart/2018/2/layout/IconLabelList"/>
    <dgm:cxn modelId="{64780366-A16E-4994-A990-B378013DD883}" type="presParOf" srcId="{A30C2A19-1B41-48AB-9C07-6007EA2B26A7}" destId="{F5539AB8-5492-4867-BBBB-03563F4B55FE}" srcOrd="1" destOrd="0" presId="urn:microsoft.com/office/officeart/2018/2/layout/IconLabelList"/>
    <dgm:cxn modelId="{84C2F2A4-A81A-448C-94CF-CBDF19D02C8F}" type="presParOf" srcId="{A30C2A19-1B41-48AB-9C07-6007EA2B26A7}" destId="{33A81394-09E0-43D6-8051-5919989ECA5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F4591C-89CE-4C70-9355-F9F7A95BCC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1868D0A-A111-4230-8E81-B54B405508F0}">
      <dgm:prSet/>
      <dgm:spPr/>
      <dgm:t>
        <a:bodyPr/>
        <a:lstStyle/>
        <a:p>
          <a:r>
            <a:rPr lang="en-US"/>
            <a:t>Corporate Fiduciary / Community Trust Organization</a:t>
          </a:r>
        </a:p>
      </dgm:t>
    </dgm:pt>
    <dgm:pt modelId="{F39C33D6-D218-45C1-96E4-4EA8EC67F44F}" type="parTrans" cxnId="{909AD9BD-5219-4091-A997-FE535C9DFE5D}">
      <dgm:prSet/>
      <dgm:spPr/>
      <dgm:t>
        <a:bodyPr/>
        <a:lstStyle/>
        <a:p>
          <a:endParaRPr lang="en-US"/>
        </a:p>
      </dgm:t>
    </dgm:pt>
    <dgm:pt modelId="{58E26276-8017-4300-BDD7-61DC2C88BED7}" type="sibTrans" cxnId="{909AD9BD-5219-4091-A997-FE535C9DFE5D}">
      <dgm:prSet/>
      <dgm:spPr/>
      <dgm:t>
        <a:bodyPr/>
        <a:lstStyle/>
        <a:p>
          <a:endParaRPr lang="en-US"/>
        </a:p>
      </dgm:t>
    </dgm:pt>
    <dgm:pt modelId="{4B36F460-C5D9-42CA-8B34-CB10DF1DABF2}">
      <dgm:prSet/>
      <dgm:spPr/>
      <dgm:t>
        <a:bodyPr/>
        <a:lstStyle/>
        <a:p>
          <a:r>
            <a:rPr lang="en-US"/>
            <a:t>PLAN – New Jersey</a:t>
          </a:r>
        </a:p>
      </dgm:t>
    </dgm:pt>
    <dgm:pt modelId="{7B70B9CA-C670-49B7-A4F6-AAC188A9F81E}" type="parTrans" cxnId="{76671EC6-D890-4828-9F03-5F9D6DFFCD5B}">
      <dgm:prSet/>
      <dgm:spPr/>
      <dgm:t>
        <a:bodyPr/>
        <a:lstStyle/>
        <a:p>
          <a:endParaRPr lang="en-US"/>
        </a:p>
      </dgm:t>
    </dgm:pt>
    <dgm:pt modelId="{429A0F31-265A-4FD8-A68B-4642F6D67D5D}" type="sibTrans" cxnId="{76671EC6-D890-4828-9F03-5F9D6DFFCD5B}">
      <dgm:prSet/>
      <dgm:spPr/>
      <dgm:t>
        <a:bodyPr/>
        <a:lstStyle/>
        <a:p>
          <a:endParaRPr lang="en-US"/>
        </a:p>
      </dgm:t>
    </dgm:pt>
    <dgm:pt modelId="{1F5996CE-EF9A-42F5-B7F5-AC71D0F2CE4D}" type="pres">
      <dgm:prSet presAssocID="{21F4591C-89CE-4C70-9355-F9F7A95BCCDE}" presName="root" presStyleCnt="0">
        <dgm:presLayoutVars>
          <dgm:dir/>
          <dgm:resizeHandles val="exact"/>
        </dgm:presLayoutVars>
      </dgm:prSet>
      <dgm:spPr/>
    </dgm:pt>
    <dgm:pt modelId="{36AAB3E6-1437-4BF7-952C-AF317A44B584}" type="pres">
      <dgm:prSet presAssocID="{11868D0A-A111-4230-8E81-B54B405508F0}" presName="compNode" presStyleCnt="0"/>
      <dgm:spPr/>
    </dgm:pt>
    <dgm:pt modelId="{747A5C5C-643D-4866-B025-B7BB84A280F0}" type="pres">
      <dgm:prSet presAssocID="{11868D0A-A111-4230-8E81-B54B405508F0}" presName="bgRect" presStyleLbl="bgShp" presStyleIdx="0" presStyleCnt="2"/>
      <dgm:spPr/>
    </dgm:pt>
    <dgm:pt modelId="{0FFEB40F-F280-406D-89EB-0A90856B0FE8}" type="pres">
      <dgm:prSet presAssocID="{11868D0A-A111-4230-8E81-B54B405508F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10CBDA9-E16C-4B9F-BF34-764556DFC308}" type="pres">
      <dgm:prSet presAssocID="{11868D0A-A111-4230-8E81-B54B405508F0}" presName="spaceRect" presStyleCnt="0"/>
      <dgm:spPr/>
    </dgm:pt>
    <dgm:pt modelId="{8849E849-3FC2-4A06-8603-B35350E814E7}" type="pres">
      <dgm:prSet presAssocID="{11868D0A-A111-4230-8E81-B54B405508F0}" presName="parTx" presStyleLbl="revTx" presStyleIdx="0" presStyleCnt="2">
        <dgm:presLayoutVars>
          <dgm:chMax val="0"/>
          <dgm:chPref val="0"/>
        </dgm:presLayoutVars>
      </dgm:prSet>
      <dgm:spPr/>
    </dgm:pt>
    <dgm:pt modelId="{659843F4-9DA9-4ED7-9633-7DFE399C5C34}" type="pres">
      <dgm:prSet presAssocID="{58E26276-8017-4300-BDD7-61DC2C88BED7}" presName="sibTrans" presStyleCnt="0"/>
      <dgm:spPr/>
    </dgm:pt>
    <dgm:pt modelId="{69581BC6-2D0A-4766-9029-A4B62C37ECC6}" type="pres">
      <dgm:prSet presAssocID="{4B36F460-C5D9-42CA-8B34-CB10DF1DABF2}" presName="compNode" presStyleCnt="0"/>
      <dgm:spPr/>
    </dgm:pt>
    <dgm:pt modelId="{67925F85-BE6E-4658-BF5B-6A7203F5B3C3}" type="pres">
      <dgm:prSet presAssocID="{4B36F460-C5D9-42CA-8B34-CB10DF1DABF2}" presName="bgRect" presStyleLbl="bgShp" presStyleIdx="1" presStyleCnt="2"/>
      <dgm:spPr/>
    </dgm:pt>
    <dgm:pt modelId="{EFA04346-A2F1-4103-B573-E0C5ABE1662F}" type="pres">
      <dgm:prSet presAssocID="{4B36F460-C5D9-42CA-8B34-CB10DF1DAB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BD27443-9367-4AC4-9950-6EC5BA6E53E6}" type="pres">
      <dgm:prSet presAssocID="{4B36F460-C5D9-42CA-8B34-CB10DF1DABF2}" presName="spaceRect" presStyleCnt="0"/>
      <dgm:spPr/>
    </dgm:pt>
    <dgm:pt modelId="{922777A1-45CB-45B4-A130-3C84021292FF}" type="pres">
      <dgm:prSet presAssocID="{4B36F460-C5D9-42CA-8B34-CB10DF1DABF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8D92462-3E74-4DD3-B38A-2DC769F58123}" type="presOf" srcId="{11868D0A-A111-4230-8E81-B54B405508F0}" destId="{8849E849-3FC2-4A06-8603-B35350E814E7}" srcOrd="0" destOrd="0" presId="urn:microsoft.com/office/officeart/2018/2/layout/IconVerticalSolidList"/>
    <dgm:cxn modelId="{4C81756F-8577-4C1B-9B96-72BCAAA901DC}" type="presOf" srcId="{4B36F460-C5D9-42CA-8B34-CB10DF1DABF2}" destId="{922777A1-45CB-45B4-A130-3C84021292FF}" srcOrd="0" destOrd="0" presId="urn:microsoft.com/office/officeart/2018/2/layout/IconVerticalSolidList"/>
    <dgm:cxn modelId="{909AD9BD-5219-4091-A997-FE535C9DFE5D}" srcId="{21F4591C-89CE-4C70-9355-F9F7A95BCCDE}" destId="{11868D0A-A111-4230-8E81-B54B405508F0}" srcOrd="0" destOrd="0" parTransId="{F39C33D6-D218-45C1-96E4-4EA8EC67F44F}" sibTransId="{58E26276-8017-4300-BDD7-61DC2C88BED7}"/>
    <dgm:cxn modelId="{76671EC6-D890-4828-9F03-5F9D6DFFCD5B}" srcId="{21F4591C-89CE-4C70-9355-F9F7A95BCCDE}" destId="{4B36F460-C5D9-42CA-8B34-CB10DF1DABF2}" srcOrd="1" destOrd="0" parTransId="{7B70B9CA-C670-49B7-A4F6-AAC188A9F81E}" sibTransId="{429A0F31-265A-4FD8-A68B-4642F6D67D5D}"/>
    <dgm:cxn modelId="{4D0421ED-D685-44FA-8D3F-EDB7A912C1D8}" type="presOf" srcId="{21F4591C-89CE-4C70-9355-F9F7A95BCCDE}" destId="{1F5996CE-EF9A-42F5-B7F5-AC71D0F2CE4D}" srcOrd="0" destOrd="0" presId="urn:microsoft.com/office/officeart/2018/2/layout/IconVerticalSolidList"/>
    <dgm:cxn modelId="{85E17BEA-2A23-4485-8CCF-577B9C06ABC1}" type="presParOf" srcId="{1F5996CE-EF9A-42F5-B7F5-AC71D0F2CE4D}" destId="{36AAB3E6-1437-4BF7-952C-AF317A44B584}" srcOrd="0" destOrd="0" presId="urn:microsoft.com/office/officeart/2018/2/layout/IconVerticalSolidList"/>
    <dgm:cxn modelId="{F494E00B-D83D-4989-8DB3-B7B74D21CF31}" type="presParOf" srcId="{36AAB3E6-1437-4BF7-952C-AF317A44B584}" destId="{747A5C5C-643D-4866-B025-B7BB84A280F0}" srcOrd="0" destOrd="0" presId="urn:microsoft.com/office/officeart/2018/2/layout/IconVerticalSolidList"/>
    <dgm:cxn modelId="{DC6E2E8A-5251-43CD-BA80-F029F283FF67}" type="presParOf" srcId="{36AAB3E6-1437-4BF7-952C-AF317A44B584}" destId="{0FFEB40F-F280-406D-89EB-0A90856B0FE8}" srcOrd="1" destOrd="0" presId="urn:microsoft.com/office/officeart/2018/2/layout/IconVerticalSolidList"/>
    <dgm:cxn modelId="{C6408932-5F38-4326-AD1A-21BAE77C2885}" type="presParOf" srcId="{36AAB3E6-1437-4BF7-952C-AF317A44B584}" destId="{410CBDA9-E16C-4B9F-BF34-764556DFC308}" srcOrd="2" destOrd="0" presId="urn:microsoft.com/office/officeart/2018/2/layout/IconVerticalSolidList"/>
    <dgm:cxn modelId="{A8E32C3F-3085-43E2-A7C3-78512E1FEC3A}" type="presParOf" srcId="{36AAB3E6-1437-4BF7-952C-AF317A44B584}" destId="{8849E849-3FC2-4A06-8603-B35350E814E7}" srcOrd="3" destOrd="0" presId="urn:microsoft.com/office/officeart/2018/2/layout/IconVerticalSolidList"/>
    <dgm:cxn modelId="{92D0609A-987D-42A2-B7AA-35ED98A49B57}" type="presParOf" srcId="{1F5996CE-EF9A-42F5-B7F5-AC71D0F2CE4D}" destId="{659843F4-9DA9-4ED7-9633-7DFE399C5C34}" srcOrd="1" destOrd="0" presId="urn:microsoft.com/office/officeart/2018/2/layout/IconVerticalSolidList"/>
    <dgm:cxn modelId="{BA76CCF4-DD2E-43A6-92FC-154CC22F00A8}" type="presParOf" srcId="{1F5996CE-EF9A-42F5-B7F5-AC71D0F2CE4D}" destId="{69581BC6-2D0A-4766-9029-A4B62C37ECC6}" srcOrd="2" destOrd="0" presId="urn:microsoft.com/office/officeart/2018/2/layout/IconVerticalSolidList"/>
    <dgm:cxn modelId="{8048E0D8-742F-4240-9BC5-845A8A82ED73}" type="presParOf" srcId="{69581BC6-2D0A-4766-9029-A4B62C37ECC6}" destId="{67925F85-BE6E-4658-BF5B-6A7203F5B3C3}" srcOrd="0" destOrd="0" presId="urn:microsoft.com/office/officeart/2018/2/layout/IconVerticalSolidList"/>
    <dgm:cxn modelId="{19C44CBF-4F93-407D-B9AC-4847AFA27AAA}" type="presParOf" srcId="{69581BC6-2D0A-4766-9029-A4B62C37ECC6}" destId="{EFA04346-A2F1-4103-B573-E0C5ABE1662F}" srcOrd="1" destOrd="0" presId="urn:microsoft.com/office/officeart/2018/2/layout/IconVerticalSolidList"/>
    <dgm:cxn modelId="{BC238B89-7EE2-4812-A045-655D844E326A}" type="presParOf" srcId="{69581BC6-2D0A-4766-9029-A4B62C37ECC6}" destId="{0BD27443-9367-4AC4-9950-6EC5BA6E53E6}" srcOrd="2" destOrd="0" presId="urn:microsoft.com/office/officeart/2018/2/layout/IconVerticalSolidList"/>
    <dgm:cxn modelId="{ADAC86F0-74B1-4273-8232-075888AE2FBD}" type="presParOf" srcId="{69581BC6-2D0A-4766-9029-A4B62C37ECC6}" destId="{922777A1-45CB-45B4-A130-3C84021292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087F91-39EB-4D24-8791-8659FC8A2C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94FC36-148B-4D06-BCFB-EB1B9CF5F3B1}">
      <dgm:prSet/>
      <dgm:spPr/>
      <dgm:t>
        <a:bodyPr/>
        <a:lstStyle/>
        <a:p>
          <a:r>
            <a:rPr lang="en-US"/>
            <a:t>Holds funds belonging to the individual with a disability</a:t>
          </a:r>
        </a:p>
      </dgm:t>
    </dgm:pt>
    <dgm:pt modelId="{A2B66398-516E-4A99-A1A2-1C1E3A9E0479}" type="parTrans" cxnId="{150E1BA7-38E4-48C8-B42C-25071CD66C8F}">
      <dgm:prSet/>
      <dgm:spPr/>
      <dgm:t>
        <a:bodyPr/>
        <a:lstStyle/>
        <a:p>
          <a:endParaRPr lang="en-US"/>
        </a:p>
      </dgm:t>
    </dgm:pt>
    <dgm:pt modelId="{75D93E8C-4C28-4357-9B0A-B589833F417B}" type="sibTrans" cxnId="{150E1BA7-38E4-48C8-B42C-25071CD66C8F}">
      <dgm:prSet/>
      <dgm:spPr/>
      <dgm:t>
        <a:bodyPr/>
        <a:lstStyle/>
        <a:p>
          <a:endParaRPr lang="en-US"/>
        </a:p>
      </dgm:t>
    </dgm:pt>
    <dgm:pt modelId="{0832336E-BE12-4EBC-93FB-95143DD68BEA}">
      <dgm:prSet/>
      <dgm:spPr/>
      <dgm:t>
        <a:bodyPr/>
        <a:lstStyle/>
        <a:p>
          <a:r>
            <a:rPr lang="en-US"/>
            <a:t>At the death of person with a disability, the funds must first satisfy any Medicaid lien</a:t>
          </a:r>
        </a:p>
      </dgm:t>
    </dgm:pt>
    <dgm:pt modelId="{25D8C2CC-56D9-4368-A507-8331BAC19242}" type="parTrans" cxnId="{FF303BBA-2459-411F-BCD1-E9D9C6D13476}">
      <dgm:prSet/>
      <dgm:spPr/>
      <dgm:t>
        <a:bodyPr/>
        <a:lstStyle/>
        <a:p>
          <a:endParaRPr lang="en-US"/>
        </a:p>
      </dgm:t>
    </dgm:pt>
    <dgm:pt modelId="{ECD8C084-5FB7-4E72-8359-296E5235C881}" type="sibTrans" cxnId="{FF303BBA-2459-411F-BCD1-E9D9C6D13476}">
      <dgm:prSet/>
      <dgm:spPr/>
      <dgm:t>
        <a:bodyPr/>
        <a:lstStyle/>
        <a:p>
          <a:endParaRPr lang="en-US"/>
        </a:p>
      </dgm:t>
    </dgm:pt>
    <dgm:pt modelId="{D6FAD57A-3D89-40EA-991F-2452FBD8C691}">
      <dgm:prSet/>
      <dgm:spPr/>
      <dgm:t>
        <a:bodyPr/>
        <a:lstStyle/>
        <a:p>
          <a:r>
            <a:rPr lang="en-US"/>
            <a:t>DDD can get in on the action too</a:t>
          </a:r>
        </a:p>
      </dgm:t>
    </dgm:pt>
    <dgm:pt modelId="{753AC09C-ED41-4ED9-B76D-EACA49532DD9}" type="parTrans" cxnId="{3F789718-555A-4396-895E-FC9849D40F40}">
      <dgm:prSet/>
      <dgm:spPr/>
      <dgm:t>
        <a:bodyPr/>
        <a:lstStyle/>
        <a:p>
          <a:endParaRPr lang="en-US"/>
        </a:p>
      </dgm:t>
    </dgm:pt>
    <dgm:pt modelId="{80DB5021-B9CA-4A85-9C58-C8AB0171D3BE}" type="sibTrans" cxnId="{3F789718-555A-4396-895E-FC9849D40F40}">
      <dgm:prSet/>
      <dgm:spPr/>
      <dgm:t>
        <a:bodyPr/>
        <a:lstStyle/>
        <a:p>
          <a:endParaRPr lang="en-US"/>
        </a:p>
      </dgm:t>
    </dgm:pt>
    <dgm:pt modelId="{4C56570F-3CEB-4977-BC0A-4FE14F0B2378}">
      <dgm:prSet/>
      <dgm:spPr/>
      <dgm:t>
        <a:bodyPr/>
        <a:lstStyle/>
        <a:p>
          <a:r>
            <a:rPr lang="en-US"/>
            <a:t>New Jersey regulations require, among other things:</a:t>
          </a:r>
        </a:p>
      </dgm:t>
    </dgm:pt>
    <dgm:pt modelId="{E3816C5F-4C2A-4A42-88F1-342673987B12}" type="parTrans" cxnId="{80B0AB3F-3F69-4150-AEB7-0DC339FD17B7}">
      <dgm:prSet/>
      <dgm:spPr/>
      <dgm:t>
        <a:bodyPr/>
        <a:lstStyle/>
        <a:p>
          <a:endParaRPr lang="en-US"/>
        </a:p>
      </dgm:t>
    </dgm:pt>
    <dgm:pt modelId="{FED5D8F9-3A20-4092-8476-A0F558DF9925}" type="sibTrans" cxnId="{80B0AB3F-3F69-4150-AEB7-0DC339FD17B7}">
      <dgm:prSet/>
      <dgm:spPr/>
      <dgm:t>
        <a:bodyPr/>
        <a:lstStyle/>
        <a:p>
          <a:endParaRPr lang="en-US"/>
        </a:p>
      </dgm:t>
    </dgm:pt>
    <dgm:pt modelId="{2266F9EF-86A4-493C-9E79-9FA6B18A7C55}">
      <dgm:prSet/>
      <dgm:spPr/>
      <dgm:t>
        <a:bodyPr/>
        <a:lstStyle/>
        <a:p>
          <a:r>
            <a:rPr lang="en-US"/>
            <a:t>Annual accountings</a:t>
          </a:r>
        </a:p>
      </dgm:t>
    </dgm:pt>
    <dgm:pt modelId="{614440A1-A7B9-4139-BF35-DACD0FA3E9D2}" type="parTrans" cxnId="{00C2B67A-226B-4B70-AB2B-430AF357AD1F}">
      <dgm:prSet/>
      <dgm:spPr/>
      <dgm:t>
        <a:bodyPr/>
        <a:lstStyle/>
        <a:p>
          <a:endParaRPr lang="en-US"/>
        </a:p>
      </dgm:t>
    </dgm:pt>
    <dgm:pt modelId="{3AC2BC09-F3F6-43B3-9385-01F1D464B23E}" type="sibTrans" cxnId="{00C2B67A-226B-4B70-AB2B-430AF357AD1F}">
      <dgm:prSet/>
      <dgm:spPr/>
      <dgm:t>
        <a:bodyPr/>
        <a:lstStyle/>
        <a:p>
          <a:endParaRPr lang="en-US"/>
        </a:p>
      </dgm:t>
    </dgm:pt>
    <dgm:pt modelId="{AD27CBA9-FB0E-431F-B736-9AF108A808F8}">
      <dgm:prSet/>
      <dgm:spPr/>
      <dgm:t>
        <a:bodyPr/>
        <a:lstStyle/>
        <a:p>
          <a:r>
            <a:rPr lang="en-US"/>
            <a:t>45 day notice prior to any expenditure greater than $5,000</a:t>
          </a:r>
        </a:p>
      </dgm:t>
    </dgm:pt>
    <dgm:pt modelId="{64837011-2D73-4B1A-A14A-D02C40D66B9C}" type="parTrans" cxnId="{E2574A30-7A78-4A21-9A36-461C4DE80B97}">
      <dgm:prSet/>
      <dgm:spPr/>
      <dgm:t>
        <a:bodyPr/>
        <a:lstStyle/>
        <a:p>
          <a:endParaRPr lang="en-US"/>
        </a:p>
      </dgm:t>
    </dgm:pt>
    <dgm:pt modelId="{D5DE07FC-CECD-4787-9C5F-B2C661DD3C7E}" type="sibTrans" cxnId="{E2574A30-7A78-4A21-9A36-461C4DE80B97}">
      <dgm:prSet/>
      <dgm:spPr/>
      <dgm:t>
        <a:bodyPr/>
        <a:lstStyle/>
        <a:p>
          <a:endParaRPr lang="en-US"/>
        </a:p>
      </dgm:t>
    </dgm:pt>
    <dgm:pt modelId="{08A0AC94-7964-4EAF-A5FC-A9CFFBB11D02}">
      <dgm:prSet/>
      <dgm:spPr/>
      <dgm:t>
        <a:bodyPr/>
        <a:lstStyle/>
        <a:p>
          <a:r>
            <a:rPr lang="en-US"/>
            <a:t>More Regulatory Oversight</a:t>
          </a:r>
        </a:p>
      </dgm:t>
    </dgm:pt>
    <dgm:pt modelId="{296CEAF2-AFEA-46D0-8457-4E2F6F85B34F}" type="parTrans" cxnId="{41DCBB71-10F0-489A-AD39-5F7EB83DAEF0}">
      <dgm:prSet/>
      <dgm:spPr/>
      <dgm:t>
        <a:bodyPr/>
        <a:lstStyle/>
        <a:p>
          <a:endParaRPr lang="en-US"/>
        </a:p>
      </dgm:t>
    </dgm:pt>
    <dgm:pt modelId="{AE6DC8C1-7A8C-4B67-BDBA-902C5C2C0068}" type="sibTrans" cxnId="{41DCBB71-10F0-489A-AD39-5F7EB83DAEF0}">
      <dgm:prSet/>
      <dgm:spPr/>
      <dgm:t>
        <a:bodyPr/>
        <a:lstStyle/>
        <a:p>
          <a:endParaRPr lang="en-US"/>
        </a:p>
      </dgm:t>
    </dgm:pt>
    <dgm:pt modelId="{9493C7A4-6DEB-47F6-A5F3-A89F6D4817FF}" type="pres">
      <dgm:prSet presAssocID="{DB087F91-39EB-4D24-8791-8659FC8A2C6C}" presName="Name0" presStyleCnt="0">
        <dgm:presLayoutVars>
          <dgm:dir/>
          <dgm:animLvl val="lvl"/>
          <dgm:resizeHandles val="exact"/>
        </dgm:presLayoutVars>
      </dgm:prSet>
      <dgm:spPr/>
    </dgm:pt>
    <dgm:pt modelId="{F22B1800-0BBE-4F5C-91C3-178EFCE76A52}" type="pres">
      <dgm:prSet presAssocID="{9394FC36-148B-4D06-BCFB-EB1B9CF5F3B1}" presName="linNode" presStyleCnt="0"/>
      <dgm:spPr/>
    </dgm:pt>
    <dgm:pt modelId="{821CB7B4-35F5-4056-BC2F-5C79A6A4A19A}" type="pres">
      <dgm:prSet presAssocID="{9394FC36-148B-4D06-BCFB-EB1B9CF5F3B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9A4F514-1448-4A0A-BD22-B5A9C50DE66B}" type="pres">
      <dgm:prSet presAssocID="{75D93E8C-4C28-4357-9B0A-B589833F417B}" presName="sp" presStyleCnt="0"/>
      <dgm:spPr/>
    </dgm:pt>
    <dgm:pt modelId="{1D56291F-FDA1-4D85-91B3-703A46FBDCFB}" type="pres">
      <dgm:prSet presAssocID="{0832336E-BE12-4EBC-93FB-95143DD68BEA}" presName="linNode" presStyleCnt="0"/>
      <dgm:spPr/>
    </dgm:pt>
    <dgm:pt modelId="{12427447-4C8D-433C-BD3D-A8BCEB26F2B3}" type="pres">
      <dgm:prSet presAssocID="{0832336E-BE12-4EBC-93FB-95143DD68BE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66A2D47-4958-4403-96EE-CE7E10821F89}" type="pres">
      <dgm:prSet presAssocID="{0832336E-BE12-4EBC-93FB-95143DD68BEA}" presName="descendantText" presStyleLbl="alignAccFollowNode1" presStyleIdx="0" presStyleCnt="2">
        <dgm:presLayoutVars>
          <dgm:bulletEnabled val="1"/>
        </dgm:presLayoutVars>
      </dgm:prSet>
      <dgm:spPr/>
    </dgm:pt>
    <dgm:pt modelId="{C7AA918B-50D9-409E-A618-1EDC54035AF5}" type="pres">
      <dgm:prSet presAssocID="{ECD8C084-5FB7-4E72-8359-296E5235C881}" presName="sp" presStyleCnt="0"/>
      <dgm:spPr/>
    </dgm:pt>
    <dgm:pt modelId="{CF8CD7D6-665E-4235-A09B-AE6F264A81F0}" type="pres">
      <dgm:prSet presAssocID="{4C56570F-3CEB-4977-BC0A-4FE14F0B2378}" presName="linNode" presStyleCnt="0"/>
      <dgm:spPr/>
    </dgm:pt>
    <dgm:pt modelId="{A0E1E22F-B2B7-4D2E-B557-47580AAAA9C3}" type="pres">
      <dgm:prSet presAssocID="{4C56570F-3CEB-4977-BC0A-4FE14F0B237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B345F57-B356-471B-B036-EAFF4F54A7D1}" type="pres">
      <dgm:prSet presAssocID="{4C56570F-3CEB-4977-BC0A-4FE14F0B2378}" presName="descendantText" presStyleLbl="alignAccFollowNode1" presStyleIdx="1" presStyleCnt="2">
        <dgm:presLayoutVars>
          <dgm:bulletEnabled val="1"/>
        </dgm:presLayoutVars>
      </dgm:prSet>
      <dgm:spPr/>
    </dgm:pt>
    <dgm:pt modelId="{49E0EBA1-BD64-4490-9EB6-62B009EBCB6F}" type="pres">
      <dgm:prSet presAssocID="{FED5D8F9-3A20-4092-8476-A0F558DF9925}" presName="sp" presStyleCnt="0"/>
      <dgm:spPr/>
    </dgm:pt>
    <dgm:pt modelId="{3DD283C3-3EC1-4A22-8CB5-890548B73384}" type="pres">
      <dgm:prSet presAssocID="{08A0AC94-7964-4EAF-A5FC-A9CFFBB11D02}" presName="linNode" presStyleCnt="0"/>
      <dgm:spPr/>
    </dgm:pt>
    <dgm:pt modelId="{46C07DA8-09D0-4187-8667-96FD78848104}" type="pres">
      <dgm:prSet presAssocID="{08A0AC94-7964-4EAF-A5FC-A9CFFBB11D0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6B9810D-E85D-41E6-BB7F-E3B3368436C8}" type="presOf" srcId="{2266F9EF-86A4-493C-9E79-9FA6B18A7C55}" destId="{DB345F57-B356-471B-B036-EAFF4F54A7D1}" srcOrd="0" destOrd="0" presId="urn:microsoft.com/office/officeart/2005/8/layout/vList5"/>
    <dgm:cxn modelId="{3F789718-555A-4396-895E-FC9849D40F40}" srcId="{0832336E-BE12-4EBC-93FB-95143DD68BEA}" destId="{D6FAD57A-3D89-40EA-991F-2452FBD8C691}" srcOrd="0" destOrd="0" parTransId="{753AC09C-ED41-4ED9-B76D-EACA49532DD9}" sibTransId="{80DB5021-B9CA-4A85-9C58-C8AB0171D3BE}"/>
    <dgm:cxn modelId="{E2574A30-7A78-4A21-9A36-461C4DE80B97}" srcId="{4C56570F-3CEB-4977-BC0A-4FE14F0B2378}" destId="{AD27CBA9-FB0E-431F-B736-9AF108A808F8}" srcOrd="1" destOrd="0" parTransId="{64837011-2D73-4B1A-A14A-D02C40D66B9C}" sibTransId="{D5DE07FC-CECD-4787-9C5F-B2C661DD3C7E}"/>
    <dgm:cxn modelId="{464C293B-9D22-4DFF-8A7B-DC97A5206BC3}" type="presOf" srcId="{9394FC36-148B-4D06-BCFB-EB1B9CF5F3B1}" destId="{821CB7B4-35F5-4056-BC2F-5C79A6A4A19A}" srcOrd="0" destOrd="0" presId="urn:microsoft.com/office/officeart/2005/8/layout/vList5"/>
    <dgm:cxn modelId="{80B0AB3F-3F69-4150-AEB7-0DC339FD17B7}" srcId="{DB087F91-39EB-4D24-8791-8659FC8A2C6C}" destId="{4C56570F-3CEB-4977-BC0A-4FE14F0B2378}" srcOrd="2" destOrd="0" parTransId="{E3816C5F-4C2A-4A42-88F1-342673987B12}" sibTransId="{FED5D8F9-3A20-4092-8476-A0F558DF9925}"/>
    <dgm:cxn modelId="{6206686B-888A-4759-8F6B-1E17164669FD}" type="presOf" srcId="{D6FAD57A-3D89-40EA-991F-2452FBD8C691}" destId="{866A2D47-4958-4403-96EE-CE7E10821F89}" srcOrd="0" destOrd="0" presId="urn:microsoft.com/office/officeart/2005/8/layout/vList5"/>
    <dgm:cxn modelId="{41DCBB71-10F0-489A-AD39-5F7EB83DAEF0}" srcId="{DB087F91-39EB-4D24-8791-8659FC8A2C6C}" destId="{08A0AC94-7964-4EAF-A5FC-A9CFFBB11D02}" srcOrd="3" destOrd="0" parTransId="{296CEAF2-AFEA-46D0-8457-4E2F6F85B34F}" sibTransId="{AE6DC8C1-7A8C-4B67-BDBA-902C5C2C0068}"/>
    <dgm:cxn modelId="{00C2B67A-226B-4B70-AB2B-430AF357AD1F}" srcId="{4C56570F-3CEB-4977-BC0A-4FE14F0B2378}" destId="{2266F9EF-86A4-493C-9E79-9FA6B18A7C55}" srcOrd="0" destOrd="0" parTransId="{614440A1-A7B9-4139-BF35-DACD0FA3E9D2}" sibTransId="{3AC2BC09-F3F6-43B3-9385-01F1D464B23E}"/>
    <dgm:cxn modelId="{11BC6590-49A7-4053-BEF8-33775ECC43BC}" type="presOf" srcId="{0832336E-BE12-4EBC-93FB-95143DD68BEA}" destId="{12427447-4C8D-433C-BD3D-A8BCEB26F2B3}" srcOrd="0" destOrd="0" presId="urn:microsoft.com/office/officeart/2005/8/layout/vList5"/>
    <dgm:cxn modelId="{0F4BE695-9887-4380-A6DD-C82584A63713}" type="presOf" srcId="{08A0AC94-7964-4EAF-A5FC-A9CFFBB11D02}" destId="{46C07DA8-09D0-4187-8667-96FD78848104}" srcOrd="0" destOrd="0" presId="urn:microsoft.com/office/officeart/2005/8/layout/vList5"/>
    <dgm:cxn modelId="{150E1BA7-38E4-48C8-B42C-25071CD66C8F}" srcId="{DB087F91-39EB-4D24-8791-8659FC8A2C6C}" destId="{9394FC36-148B-4D06-BCFB-EB1B9CF5F3B1}" srcOrd="0" destOrd="0" parTransId="{A2B66398-516E-4A99-A1A2-1C1E3A9E0479}" sibTransId="{75D93E8C-4C28-4357-9B0A-B589833F417B}"/>
    <dgm:cxn modelId="{FF303BBA-2459-411F-BCD1-E9D9C6D13476}" srcId="{DB087F91-39EB-4D24-8791-8659FC8A2C6C}" destId="{0832336E-BE12-4EBC-93FB-95143DD68BEA}" srcOrd="1" destOrd="0" parTransId="{25D8C2CC-56D9-4368-A507-8331BAC19242}" sibTransId="{ECD8C084-5FB7-4E72-8359-296E5235C881}"/>
    <dgm:cxn modelId="{EF3EC6D2-0D77-47BD-BA11-280E5E6F9829}" type="presOf" srcId="{AD27CBA9-FB0E-431F-B736-9AF108A808F8}" destId="{DB345F57-B356-471B-B036-EAFF4F54A7D1}" srcOrd="0" destOrd="1" presId="urn:microsoft.com/office/officeart/2005/8/layout/vList5"/>
    <dgm:cxn modelId="{C52D62DD-CAE2-4F0C-B8B9-8D91ADACF818}" type="presOf" srcId="{4C56570F-3CEB-4977-BC0A-4FE14F0B2378}" destId="{A0E1E22F-B2B7-4D2E-B557-47580AAAA9C3}" srcOrd="0" destOrd="0" presId="urn:microsoft.com/office/officeart/2005/8/layout/vList5"/>
    <dgm:cxn modelId="{761BCBFB-849F-4CAC-B5CA-70172BC43DCE}" type="presOf" srcId="{DB087F91-39EB-4D24-8791-8659FC8A2C6C}" destId="{9493C7A4-6DEB-47F6-A5F3-A89F6D4817FF}" srcOrd="0" destOrd="0" presId="urn:microsoft.com/office/officeart/2005/8/layout/vList5"/>
    <dgm:cxn modelId="{C88D9167-8B5F-4339-86AC-A6A75314B59D}" type="presParOf" srcId="{9493C7A4-6DEB-47F6-A5F3-A89F6D4817FF}" destId="{F22B1800-0BBE-4F5C-91C3-178EFCE76A52}" srcOrd="0" destOrd="0" presId="urn:microsoft.com/office/officeart/2005/8/layout/vList5"/>
    <dgm:cxn modelId="{E83B7B8F-2C9D-4696-BECB-62C9A57866BD}" type="presParOf" srcId="{F22B1800-0BBE-4F5C-91C3-178EFCE76A52}" destId="{821CB7B4-35F5-4056-BC2F-5C79A6A4A19A}" srcOrd="0" destOrd="0" presId="urn:microsoft.com/office/officeart/2005/8/layout/vList5"/>
    <dgm:cxn modelId="{F54ED829-D3C6-484C-A6DC-51858136AAD5}" type="presParOf" srcId="{9493C7A4-6DEB-47F6-A5F3-A89F6D4817FF}" destId="{B9A4F514-1448-4A0A-BD22-B5A9C50DE66B}" srcOrd="1" destOrd="0" presId="urn:microsoft.com/office/officeart/2005/8/layout/vList5"/>
    <dgm:cxn modelId="{C1B64353-D970-4087-AADB-F1E6F3215BA7}" type="presParOf" srcId="{9493C7A4-6DEB-47F6-A5F3-A89F6D4817FF}" destId="{1D56291F-FDA1-4D85-91B3-703A46FBDCFB}" srcOrd="2" destOrd="0" presId="urn:microsoft.com/office/officeart/2005/8/layout/vList5"/>
    <dgm:cxn modelId="{CF8D7376-70F5-477D-A263-31292B8C8770}" type="presParOf" srcId="{1D56291F-FDA1-4D85-91B3-703A46FBDCFB}" destId="{12427447-4C8D-433C-BD3D-A8BCEB26F2B3}" srcOrd="0" destOrd="0" presId="urn:microsoft.com/office/officeart/2005/8/layout/vList5"/>
    <dgm:cxn modelId="{00B6F22C-0C36-484A-B5D1-0E43A4C00DC4}" type="presParOf" srcId="{1D56291F-FDA1-4D85-91B3-703A46FBDCFB}" destId="{866A2D47-4958-4403-96EE-CE7E10821F89}" srcOrd="1" destOrd="0" presId="urn:microsoft.com/office/officeart/2005/8/layout/vList5"/>
    <dgm:cxn modelId="{E1118359-104C-4DF9-920A-EC7B49BDB83A}" type="presParOf" srcId="{9493C7A4-6DEB-47F6-A5F3-A89F6D4817FF}" destId="{C7AA918B-50D9-409E-A618-1EDC54035AF5}" srcOrd="3" destOrd="0" presId="urn:microsoft.com/office/officeart/2005/8/layout/vList5"/>
    <dgm:cxn modelId="{E237C70A-0FD7-424C-B7E7-5AE597A20A52}" type="presParOf" srcId="{9493C7A4-6DEB-47F6-A5F3-A89F6D4817FF}" destId="{CF8CD7D6-665E-4235-A09B-AE6F264A81F0}" srcOrd="4" destOrd="0" presId="urn:microsoft.com/office/officeart/2005/8/layout/vList5"/>
    <dgm:cxn modelId="{76DA2030-33B3-4D72-9EC7-D6EB20B532E9}" type="presParOf" srcId="{CF8CD7D6-665E-4235-A09B-AE6F264A81F0}" destId="{A0E1E22F-B2B7-4D2E-B557-47580AAAA9C3}" srcOrd="0" destOrd="0" presId="urn:microsoft.com/office/officeart/2005/8/layout/vList5"/>
    <dgm:cxn modelId="{6B197F52-8E41-4412-9487-1529A0BBB88F}" type="presParOf" srcId="{CF8CD7D6-665E-4235-A09B-AE6F264A81F0}" destId="{DB345F57-B356-471B-B036-EAFF4F54A7D1}" srcOrd="1" destOrd="0" presId="urn:microsoft.com/office/officeart/2005/8/layout/vList5"/>
    <dgm:cxn modelId="{3D8A3D44-09AB-4E96-ADF0-69D5B1706E07}" type="presParOf" srcId="{9493C7A4-6DEB-47F6-A5F3-A89F6D4817FF}" destId="{49E0EBA1-BD64-4490-9EB6-62B009EBCB6F}" srcOrd="5" destOrd="0" presId="urn:microsoft.com/office/officeart/2005/8/layout/vList5"/>
    <dgm:cxn modelId="{5EE99727-29E3-4BB7-B196-5CA0A8C99935}" type="presParOf" srcId="{9493C7A4-6DEB-47F6-A5F3-A89F6D4817FF}" destId="{3DD283C3-3EC1-4A22-8CB5-890548B73384}" srcOrd="6" destOrd="0" presId="urn:microsoft.com/office/officeart/2005/8/layout/vList5"/>
    <dgm:cxn modelId="{B47D6B20-F472-4E91-810D-EAE202B87839}" type="presParOf" srcId="{3DD283C3-3EC1-4A22-8CB5-890548B73384}" destId="{46C07DA8-09D0-4187-8667-96FD7884810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1DFF0-DF5E-48E8-8AB7-3984C20ED84A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43568-963D-4209-A731-13AA2B69436D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Settlor or Grantor</a:t>
          </a:r>
        </a:p>
      </dsp:txBody>
      <dsp:txXfrm>
        <a:off x="383617" y="1447754"/>
        <a:ext cx="2847502" cy="1768010"/>
      </dsp:txXfrm>
    </dsp:sp>
    <dsp:sp modelId="{8EF169E6-A5F0-4766-9901-16695175D68E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18CF7-98B8-4D68-B3AD-35FEEDA26DDC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Beneficiary</a:t>
          </a:r>
        </a:p>
      </dsp:txBody>
      <dsp:txXfrm>
        <a:off x="3998355" y="1447754"/>
        <a:ext cx="2847502" cy="1768010"/>
      </dsp:txXfrm>
    </dsp:sp>
    <dsp:sp modelId="{2BB32E93-03FE-4342-B4CE-5B41ABE07414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9F34A-D977-41EA-BEFA-6586F245DE38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Trustee</a:t>
          </a:r>
        </a:p>
      </dsp:txBody>
      <dsp:txXfrm>
        <a:off x="7613092" y="1447754"/>
        <a:ext cx="2847502" cy="17680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48868-BBD4-4A9A-96F1-2B84B17F3341}">
      <dsp:nvSpPr>
        <dsp:cNvPr id="0" name=""/>
        <dsp:cNvSpPr/>
      </dsp:nvSpPr>
      <dsp:spPr>
        <a:xfrm>
          <a:off x="1566267" y="2371"/>
          <a:ext cx="2504777" cy="1252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Funds saved in an ABLE account do NOT affect Medicaid eligibility</a:t>
          </a:r>
        </a:p>
      </dsp:txBody>
      <dsp:txXfrm>
        <a:off x="1602948" y="39052"/>
        <a:ext cx="2431415" cy="1179026"/>
      </dsp:txXfrm>
    </dsp:sp>
    <dsp:sp modelId="{9466668F-3347-40C8-97B6-69FDFA0EED65}">
      <dsp:nvSpPr>
        <dsp:cNvPr id="0" name=""/>
        <dsp:cNvSpPr/>
      </dsp:nvSpPr>
      <dsp:spPr>
        <a:xfrm>
          <a:off x="1566267" y="1442618"/>
          <a:ext cx="2504777" cy="1252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Funds saved in an ABLE account up to $100,000 will NOT affect SSI eligibility</a:t>
          </a:r>
        </a:p>
      </dsp:txBody>
      <dsp:txXfrm>
        <a:off x="1602948" y="1479299"/>
        <a:ext cx="2431415" cy="1179026"/>
      </dsp:txXfrm>
    </dsp:sp>
    <dsp:sp modelId="{2D4F95C0-56A3-4765-9D6F-EC9316A59D7C}">
      <dsp:nvSpPr>
        <dsp:cNvPr id="0" name=""/>
        <dsp:cNvSpPr/>
      </dsp:nvSpPr>
      <dsp:spPr>
        <a:xfrm>
          <a:off x="1566267" y="2882865"/>
          <a:ext cx="2504777" cy="1252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Funds in an ABLE account used for housing do NOT affect Medicaid eligibility  </a:t>
          </a:r>
        </a:p>
      </dsp:txBody>
      <dsp:txXfrm>
        <a:off x="1602948" y="2919546"/>
        <a:ext cx="2431415" cy="1179026"/>
      </dsp:txXfrm>
    </dsp:sp>
    <dsp:sp modelId="{83D03E29-E5B8-4A4C-AC5B-8734E32843BF}">
      <dsp:nvSpPr>
        <dsp:cNvPr id="0" name=""/>
        <dsp:cNvSpPr/>
      </dsp:nvSpPr>
      <dsp:spPr>
        <a:xfrm rot="19457599">
          <a:off x="3955071" y="3125795"/>
          <a:ext cx="1233857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233857" y="23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41154" y="3118152"/>
        <a:ext cx="61692" cy="61692"/>
      </dsp:txXfrm>
    </dsp:sp>
    <dsp:sp modelId="{71F69103-A153-49F0-8F98-F112BC4C9048}">
      <dsp:nvSpPr>
        <dsp:cNvPr id="0" name=""/>
        <dsp:cNvSpPr/>
      </dsp:nvSpPr>
      <dsp:spPr>
        <a:xfrm>
          <a:off x="5072955" y="2162742"/>
          <a:ext cx="2504777" cy="1252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However need to be careful about the timing of housing expenses so as not to accidentally affect SSI eligibility</a:t>
          </a:r>
        </a:p>
      </dsp:txBody>
      <dsp:txXfrm>
        <a:off x="5109636" y="2199423"/>
        <a:ext cx="2431415" cy="1179026"/>
      </dsp:txXfrm>
    </dsp:sp>
    <dsp:sp modelId="{A08D41F6-5E40-4E86-8601-51E341397C49}">
      <dsp:nvSpPr>
        <dsp:cNvPr id="0" name=""/>
        <dsp:cNvSpPr/>
      </dsp:nvSpPr>
      <dsp:spPr>
        <a:xfrm rot="2142401">
          <a:off x="3955071" y="3845918"/>
          <a:ext cx="1233857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233857" y="23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41154" y="3838275"/>
        <a:ext cx="61692" cy="61692"/>
      </dsp:txXfrm>
    </dsp:sp>
    <dsp:sp modelId="{F1D681C2-AD48-4B09-BBB7-DEAF2C7D3DC0}">
      <dsp:nvSpPr>
        <dsp:cNvPr id="0" name=""/>
        <dsp:cNvSpPr/>
      </dsp:nvSpPr>
      <dsp:spPr>
        <a:xfrm>
          <a:off x="5072955" y="3602989"/>
          <a:ext cx="2504777" cy="1252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 be counted as resource </a:t>
          </a:r>
        </a:p>
      </dsp:txBody>
      <dsp:txXfrm>
        <a:off x="5109636" y="3639670"/>
        <a:ext cx="2431415" cy="1179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6B084-4524-4BFD-AF5F-1D2D3A685564}">
      <dsp:nvSpPr>
        <dsp:cNvPr id="0" name=""/>
        <dsp:cNvSpPr/>
      </dsp:nvSpPr>
      <dsp:spPr>
        <a:xfrm>
          <a:off x="0" y="337376"/>
          <a:ext cx="2712612" cy="1627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Funds are not counted as a resource for purposes of benefits</a:t>
          </a:r>
        </a:p>
      </dsp:txBody>
      <dsp:txXfrm>
        <a:off x="0" y="337376"/>
        <a:ext cx="2712612" cy="1627567"/>
      </dsp:txXfrm>
    </dsp:sp>
    <dsp:sp modelId="{5DEEFF9C-5297-4472-A6DA-FF5A5E9418D1}">
      <dsp:nvSpPr>
        <dsp:cNvPr id="0" name=""/>
        <dsp:cNvSpPr/>
      </dsp:nvSpPr>
      <dsp:spPr>
        <a:xfrm>
          <a:off x="2983874" y="337376"/>
          <a:ext cx="2712612" cy="1627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 limitation on the amount which can be deposited at one time</a:t>
          </a:r>
        </a:p>
      </dsp:txBody>
      <dsp:txXfrm>
        <a:off x="2983874" y="337376"/>
        <a:ext cx="2712612" cy="1627567"/>
      </dsp:txXfrm>
    </dsp:sp>
    <dsp:sp modelId="{60FA6281-3DC4-4AB8-AF41-6C03DBE142B8}">
      <dsp:nvSpPr>
        <dsp:cNvPr id="0" name=""/>
        <dsp:cNvSpPr/>
      </dsp:nvSpPr>
      <dsp:spPr>
        <a:xfrm>
          <a:off x="5967748" y="337376"/>
          <a:ext cx="2712612" cy="1627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Funds can only be used for the beneficiary</a:t>
          </a:r>
        </a:p>
      </dsp:txBody>
      <dsp:txXfrm>
        <a:off x="5967748" y="337376"/>
        <a:ext cx="2712612" cy="1627567"/>
      </dsp:txXfrm>
    </dsp:sp>
    <dsp:sp modelId="{CA000B16-88F9-4C36-BB5C-30B561B24647}">
      <dsp:nvSpPr>
        <dsp:cNvPr id="0" name=""/>
        <dsp:cNvSpPr/>
      </dsp:nvSpPr>
      <dsp:spPr>
        <a:xfrm>
          <a:off x="0" y="2236205"/>
          <a:ext cx="2712612" cy="1627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Funds cannot be used for food, clothing and shelter (Medicaid)</a:t>
          </a:r>
        </a:p>
      </dsp:txBody>
      <dsp:txXfrm>
        <a:off x="0" y="2236205"/>
        <a:ext cx="2712612" cy="1627567"/>
      </dsp:txXfrm>
    </dsp:sp>
    <dsp:sp modelId="{AED4A92C-79AE-41E3-969B-B66569B578C6}">
      <dsp:nvSpPr>
        <dsp:cNvPr id="0" name=""/>
        <dsp:cNvSpPr/>
      </dsp:nvSpPr>
      <dsp:spPr>
        <a:xfrm>
          <a:off x="2983874" y="2236205"/>
          <a:ext cx="2712612" cy="1627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Funds cannot be used for shelter (SSI)</a:t>
          </a:r>
        </a:p>
      </dsp:txBody>
      <dsp:txXfrm>
        <a:off x="2983874" y="2236205"/>
        <a:ext cx="2712612" cy="1627567"/>
      </dsp:txXfrm>
    </dsp:sp>
    <dsp:sp modelId="{A65E5F92-0F76-4B6A-B7AE-18E3C823B76D}">
      <dsp:nvSpPr>
        <dsp:cNvPr id="0" name=""/>
        <dsp:cNvSpPr/>
      </dsp:nvSpPr>
      <dsp:spPr>
        <a:xfrm>
          <a:off x="5967748" y="2236205"/>
          <a:ext cx="2712612" cy="1627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Funds can be used for therapies, trips, recreation, supports, transportation, or almost anything else not covered by the government</a:t>
          </a:r>
        </a:p>
      </dsp:txBody>
      <dsp:txXfrm>
        <a:off x="5967748" y="2236205"/>
        <a:ext cx="2712612" cy="1627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60B9A-CC4F-4140-B268-185799F7B9FA}">
      <dsp:nvSpPr>
        <dsp:cNvPr id="0" name=""/>
        <dsp:cNvSpPr/>
      </dsp:nvSpPr>
      <dsp:spPr>
        <a:xfrm>
          <a:off x="756872" y="231233"/>
          <a:ext cx="3027110" cy="26460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“Supplemental Benefits Trust”</a:t>
          </a:r>
        </a:p>
      </dsp:txBody>
      <dsp:txXfrm>
        <a:off x="1513649" y="628144"/>
        <a:ext cx="1475716" cy="1852253"/>
      </dsp:txXfrm>
    </dsp:sp>
    <dsp:sp modelId="{D6E9689B-3359-4330-BCB3-C83C1AF824B3}">
      <dsp:nvSpPr>
        <dsp:cNvPr id="0" name=""/>
        <dsp:cNvSpPr/>
      </dsp:nvSpPr>
      <dsp:spPr>
        <a:xfrm>
          <a:off x="94" y="797493"/>
          <a:ext cx="1513555" cy="1513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Third Party</a:t>
          </a:r>
        </a:p>
      </dsp:txBody>
      <dsp:txXfrm>
        <a:off x="221749" y="1019148"/>
        <a:ext cx="1070245" cy="1070245"/>
      </dsp:txXfrm>
    </dsp:sp>
    <dsp:sp modelId="{6C4EED6C-043B-4122-AA8B-94E946B79382}">
      <dsp:nvSpPr>
        <dsp:cNvPr id="0" name=""/>
        <dsp:cNvSpPr/>
      </dsp:nvSpPr>
      <dsp:spPr>
        <a:xfrm>
          <a:off x="4729954" y="231233"/>
          <a:ext cx="3027110" cy="26460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“Payback” Trust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“OBRA 93” Trust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“(d)(4)(A)” Trust</a:t>
          </a:r>
        </a:p>
      </dsp:txBody>
      <dsp:txXfrm>
        <a:off x="5486732" y="628144"/>
        <a:ext cx="1475716" cy="1852253"/>
      </dsp:txXfrm>
    </dsp:sp>
    <dsp:sp modelId="{3928D257-C5DE-4FC3-9E52-A5B7DA85538D}">
      <dsp:nvSpPr>
        <dsp:cNvPr id="0" name=""/>
        <dsp:cNvSpPr/>
      </dsp:nvSpPr>
      <dsp:spPr>
        <a:xfrm>
          <a:off x="3973177" y="797493"/>
          <a:ext cx="1513555" cy="1513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First Party</a:t>
          </a:r>
        </a:p>
      </dsp:txBody>
      <dsp:txXfrm>
        <a:off x="4194832" y="1019148"/>
        <a:ext cx="1070245" cy="1070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DC2D6-E03A-4968-A5E3-57FF00C5351B}">
      <dsp:nvSpPr>
        <dsp:cNvPr id="0" name=""/>
        <dsp:cNvSpPr/>
      </dsp:nvSpPr>
      <dsp:spPr>
        <a:xfrm>
          <a:off x="0" y="101793"/>
          <a:ext cx="9526932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Holds funds belonging to someone other than the individual with the disability</a:t>
          </a:r>
        </a:p>
      </dsp:txBody>
      <dsp:txXfrm>
        <a:off x="40724" y="142517"/>
        <a:ext cx="9445484" cy="752780"/>
      </dsp:txXfrm>
    </dsp:sp>
    <dsp:sp modelId="{12DFB690-7C40-42D6-B1BA-07AFE114E1F3}">
      <dsp:nvSpPr>
        <dsp:cNvPr id="0" name=""/>
        <dsp:cNvSpPr/>
      </dsp:nvSpPr>
      <dsp:spPr>
        <a:xfrm>
          <a:off x="0" y="996501"/>
          <a:ext cx="9526932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There is no payback requirement</a:t>
          </a:r>
        </a:p>
      </dsp:txBody>
      <dsp:txXfrm>
        <a:off x="40724" y="1037225"/>
        <a:ext cx="9445484" cy="752780"/>
      </dsp:txXfrm>
    </dsp:sp>
    <dsp:sp modelId="{9E36FCDF-F3AC-4E96-A957-E33A3E66E4CD}">
      <dsp:nvSpPr>
        <dsp:cNvPr id="0" name=""/>
        <dsp:cNvSpPr/>
      </dsp:nvSpPr>
      <dsp:spPr>
        <a:xfrm>
          <a:off x="0" y="1891209"/>
          <a:ext cx="9526932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 the end of the beneficiary's life, the leftover funds are distributed to wherever the parents decide</a:t>
          </a:r>
        </a:p>
      </dsp:txBody>
      <dsp:txXfrm>
        <a:off x="40724" y="1931933"/>
        <a:ext cx="9445484" cy="752780"/>
      </dsp:txXfrm>
    </dsp:sp>
    <dsp:sp modelId="{CB01414E-7AC3-4CBD-AFF7-AB4D50D1DA17}">
      <dsp:nvSpPr>
        <dsp:cNvPr id="0" name=""/>
        <dsp:cNvSpPr/>
      </dsp:nvSpPr>
      <dsp:spPr>
        <a:xfrm>
          <a:off x="0" y="2785918"/>
          <a:ext cx="9526932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Less regulatory oversight</a:t>
          </a:r>
        </a:p>
      </dsp:txBody>
      <dsp:txXfrm>
        <a:off x="40724" y="2826642"/>
        <a:ext cx="9445484" cy="752780"/>
      </dsp:txXfrm>
    </dsp:sp>
    <dsp:sp modelId="{D7CBA94B-9F68-4337-9A65-B4B443E93576}">
      <dsp:nvSpPr>
        <dsp:cNvPr id="0" name=""/>
        <dsp:cNvSpPr/>
      </dsp:nvSpPr>
      <dsp:spPr>
        <a:xfrm>
          <a:off x="0" y="3680626"/>
          <a:ext cx="9526932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Usually part of a comprehensive estate plan</a:t>
          </a:r>
        </a:p>
      </dsp:txBody>
      <dsp:txXfrm>
        <a:off x="40724" y="3721350"/>
        <a:ext cx="9445484" cy="752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1DFF0-DF5E-48E8-8AB7-3984C20ED84A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43568-963D-4209-A731-13AA2B69436D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Do Nothing</a:t>
          </a:r>
        </a:p>
      </dsp:txBody>
      <dsp:txXfrm>
        <a:off x="383617" y="1447754"/>
        <a:ext cx="2847502" cy="1768010"/>
      </dsp:txXfrm>
    </dsp:sp>
    <dsp:sp modelId="{8EF169E6-A5F0-4766-9901-16695175D68E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18CF7-98B8-4D68-B3AD-35FEEDA26DDC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Give it all to the Other Kids</a:t>
          </a:r>
        </a:p>
      </dsp:txBody>
      <dsp:txXfrm>
        <a:off x="3998355" y="1447754"/>
        <a:ext cx="2847502" cy="1768010"/>
      </dsp:txXfrm>
    </dsp:sp>
    <dsp:sp modelId="{2BB32E93-03FE-4342-B4CE-5B41ABE07414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9F34A-D977-41EA-BEFA-6586F245DE38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Special Needs Trust</a:t>
          </a:r>
        </a:p>
      </dsp:txBody>
      <dsp:txXfrm>
        <a:off x="7613092" y="1447754"/>
        <a:ext cx="2847502" cy="1768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2657-965C-44D4-9ECB-991CF2B2B783}">
      <dsp:nvSpPr>
        <dsp:cNvPr id="0" name=""/>
        <dsp:cNvSpPr/>
      </dsp:nvSpPr>
      <dsp:spPr>
        <a:xfrm>
          <a:off x="492" y="340308"/>
          <a:ext cx="1922673" cy="11536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Name successor guardian in Will</a:t>
          </a:r>
        </a:p>
      </dsp:txBody>
      <dsp:txXfrm>
        <a:off x="492" y="340308"/>
        <a:ext cx="1922673" cy="1153604"/>
      </dsp:txXfrm>
    </dsp:sp>
    <dsp:sp modelId="{7C8A768F-2E65-4667-8EE4-5EFC1E98A9CF}">
      <dsp:nvSpPr>
        <dsp:cNvPr id="0" name=""/>
        <dsp:cNvSpPr/>
      </dsp:nvSpPr>
      <dsp:spPr>
        <a:xfrm>
          <a:off x="2115433" y="340308"/>
          <a:ext cx="1922673" cy="11536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Name successor trustee in Special Needs Trust</a:t>
          </a:r>
        </a:p>
      </dsp:txBody>
      <dsp:txXfrm>
        <a:off x="2115433" y="340308"/>
        <a:ext cx="1922673" cy="1153604"/>
      </dsp:txXfrm>
    </dsp:sp>
    <dsp:sp modelId="{FC94AF0A-B606-4C86-8E5E-0EA79BA40876}">
      <dsp:nvSpPr>
        <dsp:cNvPr id="0" name=""/>
        <dsp:cNvSpPr/>
      </dsp:nvSpPr>
      <dsp:spPr>
        <a:xfrm>
          <a:off x="492" y="1686179"/>
          <a:ext cx="1922673" cy="11536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Consider appointing co-guardian during parents’ lifetime</a:t>
          </a:r>
        </a:p>
      </dsp:txBody>
      <dsp:txXfrm>
        <a:off x="492" y="1686179"/>
        <a:ext cx="1922673" cy="1153604"/>
      </dsp:txXfrm>
    </dsp:sp>
    <dsp:sp modelId="{1018C041-5E31-4476-90EE-FDD9B83DA80D}">
      <dsp:nvSpPr>
        <dsp:cNvPr id="0" name=""/>
        <dsp:cNvSpPr/>
      </dsp:nvSpPr>
      <dsp:spPr>
        <a:xfrm>
          <a:off x="2115433" y="1686179"/>
          <a:ext cx="1922673" cy="11536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Consider co-fiduciaries versus successor-fiduciaries</a:t>
          </a:r>
        </a:p>
      </dsp:txBody>
      <dsp:txXfrm>
        <a:off x="2115433" y="1686179"/>
        <a:ext cx="1922673" cy="1153604"/>
      </dsp:txXfrm>
    </dsp:sp>
    <dsp:sp modelId="{6794C92A-B365-49BA-BC4D-E0874700B090}">
      <dsp:nvSpPr>
        <dsp:cNvPr id="0" name=""/>
        <dsp:cNvSpPr/>
      </dsp:nvSpPr>
      <dsp:spPr>
        <a:xfrm>
          <a:off x="492" y="3032050"/>
          <a:ext cx="1922673" cy="11536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 you want the guardian and trustee to be the same or different people?</a:t>
          </a:r>
        </a:p>
      </dsp:txBody>
      <dsp:txXfrm>
        <a:off x="492" y="3032050"/>
        <a:ext cx="1922673" cy="1153604"/>
      </dsp:txXfrm>
    </dsp:sp>
    <dsp:sp modelId="{E71B99FE-F3BE-40CE-A3EB-8F6416C1792C}">
      <dsp:nvSpPr>
        <dsp:cNvPr id="0" name=""/>
        <dsp:cNvSpPr/>
      </dsp:nvSpPr>
      <dsp:spPr>
        <a:xfrm>
          <a:off x="2115433" y="3032050"/>
          <a:ext cx="1922673" cy="11536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Is a corporate fiduciary right for your circumstances?</a:t>
          </a:r>
        </a:p>
      </dsp:txBody>
      <dsp:txXfrm>
        <a:off x="2115433" y="3032050"/>
        <a:ext cx="1922673" cy="11536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2CBBE-1393-4EF2-A8BA-B2F0C173797E}">
      <dsp:nvSpPr>
        <dsp:cNvPr id="0" name=""/>
        <dsp:cNvSpPr/>
      </dsp:nvSpPr>
      <dsp:spPr>
        <a:xfrm>
          <a:off x="694877" y="42135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CC74F-9CBA-4B01-A2E0-F55FB0DFEC62}">
      <dsp:nvSpPr>
        <dsp:cNvPr id="0" name=""/>
        <dsp:cNvSpPr/>
      </dsp:nvSpPr>
      <dsp:spPr>
        <a:xfrm>
          <a:off x="199877" y="152813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Typically no need for court involvement</a:t>
          </a:r>
        </a:p>
      </dsp:txBody>
      <dsp:txXfrm>
        <a:off x="199877" y="1528135"/>
        <a:ext cx="1800000" cy="720000"/>
      </dsp:txXfrm>
    </dsp:sp>
    <dsp:sp modelId="{33B685A7-48A7-43FA-B9AF-3CF2B5AC63F7}">
      <dsp:nvSpPr>
        <dsp:cNvPr id="0" name=""/>
        <dsp:cNvSpPr/>
      </dsp:nvSpPr>
      <dsp:spPr>
        <a:xfrm>
          <a:off x="2809878" y="42135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8A55E-3BEE-4ADE-95B8-EB283E145347}">
      <dsp:nvSpPr>
        <dsp:cNvPr id="0" name=""/>
        <dsp:cNvSpPr/>
      </dsp:nvSpPr>
      <dsp:spPr>
        <a:xfrm>
          <a:off x="2314878" y="152813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Nominate in Will or Trust Agreement</a:t>
          </a:r>
        </a:p>
      </dsp:txBody>
      <dsp:txXfrm>
        <a:off x="2314878" y="1528135"/>
        <a:ext cx="1800000" cy="720000"/>
      </dsp:txXfrm>
    </dsp:sp>
    <dsp:sp modelId="{848E9F9B-A287-49EA-9309-8FDD5EBB43B0}">
      <dsp:nvSpPr>
        <dsp:cNvPr id="0" name=""/>
        <dsp:cNvSpPr/>
      </dsp:nvSpPr>
      <dsp:spPr>
        <a:xfrm>
          <a:off x="4924878" y="42135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91DEB-A9F9-443F-891E-94CE49D9734B}">
      <dsp:nvSpPr>
        <dsp:cNvPr id="0" name=""/>
        <dsp:cNvSpPr/>
      </dsp:nvSpPr>
      <dsp:spPr>
        <a:xfrm>
          <a:off x="4429878" y="152813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Age and Wisdom an important Factor</a:t>
          </a:r>
        </a:p>
      </dsp:txBody>
      <dsp:txXfrm>
        <a:off x="4429878" y="1528135"/>
        <a:ext cx="1800000" cy="720000"/>
      </dsp:txXfrm>
    </dsp:sp>
    <dsp:sp modelId="{3AB48EB3-F158-4EB6-84DB-CACFA4E941E0}">
      <dsp:nvSpPr>
        <dsp:cNvPr id="0" name=""/>
        <dsp:cNvSpPr/>
      </dsp:nvSpPr>
      <dsp:spPr>
        <a:xfrm>
          <a:off x="1752378" y="2698135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9E041-D392-478C-9018-3F7311DA5B0E}">
      <dsp:nvSpPr>
        <dsp:cNvPr id="0" name=""/>
        <dsp:cNvSpPr/>
      </dsp:nvSpPr>
      <dsp:spPr>
        <a:xfrm>
          <a:off x="1257378" y="38049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Usefulness of a corporate / institutional trustee</a:t>
          </a:r>
        </a:p>
      </dsp:txBody>
      <dsp:txXfrm>
        <a:off x="1257378" y="3804911"/>
        <a:ext cx="1800000" cy="720000"/>
      </dsp:txXfrm>
    </dsp:sp>
    <dsp:sp modelId="{D1B74431-2472-4297-89D3-D66AF847E8DC}">
      <dsp:nvSpPr>
        <dsp:cNvPr id="0" name=""/>
        <dsp:cNvSpPr/>
      </dsp:nvSpPr>
      <dsp:spPr>
        <a:xfrm>
          <a:off x="3867378" y="2698135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81394-09E0-43D6-8051-5919989ECA55}">
      <dsp:nvSpPr>
        <dsp:cNvPr id="0" name=""/>
        <dsp:cNvSpPr/>
      </dsp:nvSpPr>
      <dsp:spPr>
        <a:xfrm>
          <a:off x="3372378" y="38049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Appointment of a Trust Protector</a:t>
          </a:r>
        </a:p>
      </dsp:txBody>
      <dsp:txXfrm>
        <a:off x="3372378" y="3804911"/>
        <a:ext cx="180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A5C5C-643D-4866-B025-B7BB84A280F0}">
      <dsp:nvSpPr>
        <dsp:cNvPr id="0" name=""/>
        <dsp:cNvSpPr/>
      </dsp:nvSpPr>
      <dsp:spPr>
        <a:xfrm>
          <a:off x="0" y="735468"/>
          <a:ext cx="6169152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EB40F-F280-406D-89EB-0A90856B0FE8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E849-3FC2-4A06-8603-B35350E814E7}">
      <dsp:nvSpPr>
        <dsp:cNvPr id="0" name=""/>
        <dsp:cNvSpPr/>
      </dsp:nvSpPr>
      <dsp:spPr>
        <a:xfrm>
          <a:off x="1568246" y="735468"/>
          <a:ext cx="4600905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Corporate Fiduciary / Community Trust Organization</a:t>
          </a:r>
        </a:p>
      </dsp:txBody>
      <dsp:txXfrm>
        <a:off x="1568246" y="735468"/>
        <a:ext cx="4600905" cy="1357788"/>
      </dsp:txXfrm>
    </dsp:sp>
    <dsp:sp modelId="{67925F85-BE6E-4658-BF5B-6A7203F5B3C3}">
      <dsp:nvSpPr>
        <dsp:cNvPr id="0" name=""/>
        <dsp:cNvSpPr/>
      </dsp:nvSpPr>
      <dsp:spPr>
        <a:xfrm>
          <a:off x="0" y="2432705"/>
          <a:ext cx="6169152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4346-A2F1-4103-B573-E0C5ABE1662F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777A1-45CB-45B4-A130-3C84021292FF}">
      <dsp:nvSpPr>
        <dsp:cNvPr id="0" name=""/>
        <dsp:cNvSpPr/>
      </dsp:nvSpPr>
      <dsp:spPr>
        <a:xfrm>
          <a:off x="1568246" y="2432705"/>
          <a:ext cx="4600905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PLAN – New Jersey</a:t>
          </a:r>
        </a:p>
      </dsp:txBody>
      <dsp:txXfrm>
        <a:off x="1568246" y="2432705"/>
        <a:ext cx="4600905" cy="13577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CB7B4-35F5-4056-BC2F-5C79A6A4A19A}">
      <dsp:nvSpPr>
        <dsp:cNvPr id="0" name=""/>
        <dsp:cNvSpPr/>
      </dsp:nvSpPr>
      <dsp:spPr>
        <a:xfrm>
          <a:off x="0" y="2551"/>
          <a:ext cx="3623883" cy="122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Holds funds belonging to the individual with a disability</a:t>
          </a:r>
        </a:p>
      </dsp:txBody>
      <dsp:txXfrm>
        <a:off x="59905" y="62456"/>
        <a:ext cx="3504073" cy="1107341"/>
      </dsp:txXfrm>
    </dsp:sp>
    <dsp:sp modelId="{866A2D47-4958-4403-96EE-CE7E10821F89}">
      <dsp:nvSpPr>
        <dsp:cNvPr id="0" name=""/>
        <dsp:cNvSpPr/>
      </dsp:nvSpPr>
      <dsp:spPr>
        <a:xfrm rot="5400000">
          <a:off x="6354252" y="-1316593"/>
          <a:ext cx="981720" cy="64424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DDD can get in on the action too</a:t>
          </a:r>
        </a:p>
      </dsp:txBody>
      <dsp:txXfrm rot="-5400000">
        <a:off x="3623883" y="1461700"/>
        <a:ext cx="6394534" cy="885872"/>
      </dsp:txXfrm>
    </dsp:sp>
    <dsp:sp modelId="{12427447-4C8D-433C-BD3D-A8BCEB26F2B3}">
      <dsp:nvSpPr>
        <dsp:cNvPr id="0" name=""/>
        <dsp:cNvSpPr/>
      </dsp:nvSpPr>
      <dsp:spPr>
        <a:xfrm>
          <a:off x="0" y="1291060"/>
          <a:ext cx="3623883" cy="122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At the death of person with a disability, the funds must first satisfy any Medicaid lien</a:t>
          </a:r>
        </a:p>
      </dsp:txBody>
      <dsp:txXfrm>
        <a:off x="59905" y="1350965"/>
        <a:ext cx="3504073" cy="1107341"/>
      </dsp:txXfrm>
    </dsp:sp>
    <dsp:sp modelId="{DB345F57-B356-471B-B036-EAFF4F54A7D1}">
      <dsp:nvSpPr>
        <dsp:cNvPr id="0" name=""/>
        <dsp:cNvSpPr/>
      </dsp:nvSpPr>
      <dsp:spPr>
        <a:xfrm rot="5400000">
          <a:off x="6354252" y="-28085"/>
          <a:ext cx="981720" cy="64424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Annual accountings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45 day notice prior to any expenditure greater than $5,000</a:t>
          </a:r>
        </a:p>
      </dsp:txBody>
      <dsp:txXfrm rot="-5400000">
        <a:off x="3623883" y="2750208"/>
        <a:ext cx="6394534" cy="885872"/>
      </dsp:txXfrm>
    </dsp:sp>
    <dsp:sp modelId="{A0E1E22F-B2B7-4D2E-B557-47580AAAA9C3}">
      <dsp:nvSpPr>
        <dsp:cNvPr id="0" name=""/>
        <dsp:cNvSpPr/>
      </dsp:nvSpPr>
      <dsp:spPr>
        <a:xfrm>
          <a:off x="0" y="2579568"/>
          <a:ext cx="3623883" cy="122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New Jersey regulations require, among other things:</a:t>
          </a:r>
        </a:p>
      </dsp:txBody>
      <dsp:txXfrm>
        <a:off x="59905" y="2639473"/>
        <a:ext cx="3504073" cy="1107341"/>
      </dsp:txXfrm>
    </dsp:sp>
    <dsp:sp modelId="{46C07DA8-09D0-4187-8667-96FD78848104}">
      <dsp:nvSpPr>
        <dsp:cNvPr id="0" name=""/>
        <dsp:cNvSpPr/>
      </dsp:nvSpPr>
      <dsp:spPr>
        <a:xfrm>
          <a:off x="0" y="3868077"/>
          <a:ext cx="3623883" cy="122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More Regulatory Oversight</a:t>
          </a:r>
        </a:p>
      </dsp:txBody>
      <dsp:txXfrm>
        <a:off x="59905" y="3927982"/>
        <a:ext cx="3504073" cy="1107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4FCED62-38FF-4D08-B801-9C1735E4224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74C1DE2-ECAF-425E-964A-9DBF9682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44B-CE45-3049-9556-54E3AFAD8A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4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8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4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769F-FAC7-461C-9335-7186BC71AB8A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avewithable.com/nj/home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update-upgrade-vernieuwen-1672353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rofesoracarolinapr.blogspot.com/2017/04/rubrica-para-evaluar-un-cuentacuentos.html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hyperlink" Target="http://www.hinkle1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de/photos/facebook-social-media-kommunikation-2815970/" TargetMode="External"/><Relationship Id="rId11" Type="http://schemas.openxmlformats.org/officeDocument/2006/relationships/hyperlink" Target="https://jbf.cusur.udg.mx/index.php/JBF/article/view/53" TargetMode="External"/><Relationship Id="rId5" Type="http://schemas.openxmlformats.org/officeDocument/2006/relationships/image" Target="../media/image42.jpeg"/><Relationship Id="rId10" Type="http://schemas.openxmlformats.org/officeDocument/2006/relationships/image" Target="../media/image45.png"/><Relationship Id="rId4" Type="http://schemas.openxmlformats.org/officeDocument/2006/relationships/hyperlink" Target="https://pixabay.com/en/instagram-symbol-logo-photo-camera-1581266/" TargetMode="External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562" y="327469"/>
            <a:ext cx="10582356" cy="1331483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Demystifying </a:t>
            </a:r>
            <a:b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Needs Trusts</a:t>
            </a:r>
            <a:endParaRPr lang="en-US" sz="51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F05B08E4-605A-ABC4-1F30-66F85366B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7" y="3539662"/>
            <a:ext cx="10118598" cy="20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B4455-222F-5D6F-8ED2-B081BF4C0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-up of a molecule&#10;&#10;AI-generated content may be incorrect.">
            <a:extLst>
              <a:ext uri="{FF2B5EF4-FFF2-40B4-BE49-F238E27FC236}">
                <a16:creationId xmlns:a16="http://schemas.microsoft.com/office/drawing/2014/main" id="{857274A1-2A5C-6F22-33A9-BB7B09EBD0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863D45-4106-0846-8FDC-DA6D1C8D5F6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Three “Methods” of Estate Planning</a:t>
            </a:r>
          </a:p>
        </p:txBody>
      </p:sp>
      <p:graphicFrame>
        <p:nvGraphicFramePr>
          <p:cNvPr id="11" name="TextBox 3">
            <a:extLst>
              <a:ext uri="{FF2B5EF4-FFF2-40B4-BE49-F238E27FC236}">
                <a16:creationId xmlns:a16="http://schemas.microsoft.com/office/drawing/2014/main" id="{FB110FEF-83E9-DAB2-7711-353833E9B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0215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C43CB1CA-F80C-778E-AA34-25D7C52C4B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095"/>
            <a:ext cx="1032905" cy="10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155-84E0-56A1-EDAB-B24C6D3B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What do Parents Need to Do?</a:t>
            </a:r>
            <a:br>
              <a:rPr lang="en-US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3100">
                <a:solidFill>
                  <a:srgbClr val="C00000"/>
                </a:solidFill>
              </a:rPr>
              <a:t>(Preparing for When I’m gone)</a:t>
            </a:r>
            <a:endParaRPr lang="en-US" kern="12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56C7-7C0B-A716-4B74-B44AA9259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spcAft>
                <a:spcPts val="1800"/>
              </a:spcAft>
              <a:buNone/>
            </a:pPr>
            <a:endParaRPr lang="en-US" sz="2800"/>
          </a:p>
          <a:p>
            <a:pPr lvl="1">
              <a:spcAft>
                <a:spcPts val="1800"/>
              </a:spcAft>
            </a:pPr>
            <a:endParaRPr lang="en-US" sz="280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AA2BF2D-B643-F602-9DE6-6D6F4E1BC3B7}"/>
              </a:ext>
            </a:extLst>
          </p:cNvPr>
          <p:cNvGraphicFramePr/>
          <p:nvPr/>
        </p:nvGraphicFramePr>
        <p:xfrm>
          <a:off x="4076700" y="1605725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AC32B657-D99B-B785-2537-5684730A0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095"/>
            <a:ext cx="1032905" cy="10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155-84E0-56A1-EDAB-B24C6D3B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Picking the “Right” Successor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56C7-7C0B-A716-4B74-B44AA9259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926" y="1335003"/>
            <a:ext cx="8229600" cy="387709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spcAft>
                <a:spcPts val="1800"/>
              </a:spcAft>
              <a:buNone/>
            </a:pPr>
            <a:endParaRPr lang="en-US" sz="2200">
              <a:solidFill>
                <a:srgbClr val="656565"/>
              </a:solidFill>
              <a:latin typeface="san-serif"/>
            </a:endParaRPr>
          </a:p>
          <a:p>
            <a:pPr lvl="1">
              <a:lnSpc>
                <a:spcPct val="90000"/>
              </a:lnSpc>
              <a:spcAft>
                <a:spcPts val="1800"/>
              </a:spcAft>
            </a:pPr>
            <a:endParaRPr lang="en-US" sz="2200">
              <a:solidFill>
                <a:srgbClr val="656565"/>
              </a:solidFill>
              <a:latin typeface="san-serif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AA574-EEB5-6896-B906-987995245100}"/>
              </a:ext>
            </a:extLst>
          </p:cNvPr>
          <p:cNvSpPr txBox="1"/>
          <p:nvPr/>
        </p:nvSpPr>
        <p:spPr>
          <a:xfrm>
            <a:off x="1572638" y="1819668"/>
            <a:ext cx="8135874" cy="3876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to Consider:</a:t>
            </a:r>
          </a:p>
          <a:p>
            <a:pPr marL="800100" lvl="2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800100" lvl="2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Readiness</a:t>
            </a:r>
          </a:p>
          <a:p>
            <a:pPr marL="800100" lvl="2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Life’s circumstances</a:t>
            </a:r>
          </a:p>
          <a:p>
            <a:pPr marL="800100" lvl="2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</a:t>
            </a:r>
          </a:p>
          <a:p>
            <a:pPr marL="800100" lvl="2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</a:p>
          <a:p>
            <a:pPr marL="800100" lvl="2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of personality</a:t>
            </a:r>
          </a:p>
          <a:p>
            <a:pPr marL="800100" lvl="2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 to ask for help</a:t>
            </a:r>
          </a:p>
        </p:txBody>
      </p:sp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A3823EB3-310D-7282-13D7-25E275724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095"/>
            <a:ext cx="1032905" cy="10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155-84E0-56A1-EDAB-B24C6D3B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Qualities for Successor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56C7-7C0B-A716-4B74-B44AA9259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926" y="1335003"/>
            <a:ext cx="8229600" cy="387709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spcAft>
                <a:spcPts val="1800"/>
              </a:spcAft>
              <a:buNone/>
            </a:pPr>
            <a:endParaRPr lang="en-US" sz="2200">
              <a:solidFill>
                <a:srgbClr val="656565"/>
              </a:solidFill>
              <a:latin typeface="san-serif"/>
            </a:endParaRPr>
          </a:p>
          <a:p>
            <a:pPr lvl="1">
              <a:lnSpc>
                <a:spcPct val="90000"/>
              </a:lnSpc>
              <a:spcAft>
                <a:spcPts val="1800"/>
              </a:spcAft>
            </a:pPr>
            <a:endParaRPr lang="en-US" sz="2200">
              <a:solidFill>
                <a:srgbClr val="656565"/>
              </a:solidFill>
              <a:latin typeface="san-serif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AA574-EEB5-6896-B906-987995245100}"/>
              </a:ext>
            </a:extLst>
          </p:cNvPr>
          <p:cNvSpPr txBox="1"/>
          <p:nvPr/>
        </p:nvSpPr>
        <p:spPr>
          <a:xfrm>
            <a:off x="2028063" y="1589245"/>
            <a:ext cx="8135874" cy="3876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 and Patience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get along with others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Responsiveness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Reasonably good a record keeping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 stuff done (“GSD”)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 to ask for help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involved</a:t>
            </a:r>
          </a:p>
        </p:txBody>
      </p:sp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E99180BF-D308-4961-E224-1A47BA6EE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8" y="5825095"/>
            <a:ext cx="1032905" cy="10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3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155-84E0-56A1-EDAB-B24C6D3B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Naming a Successor or Co-Trustee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56C7-7C0B-A716-4B74-B44AA9259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spcAft>
                <a:spcPts val="1800"/>
              </a:spcAft>
              <a:buNone/>
            </a:pPr>
            <a:endParaRPr lang="en-US" sz="2800"/>
          </a:p>
          <a:p>
            <a:pPr lvl="1">
              <a:spcAft>
                <a:spcPts val="1800"/>
              </a:spcAft>
            </a:pPr>
            <a:endParaRPr lang="en-US" sz="280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19B9488-D1E2-2561-3707-6CABD81E2ECD}"/>
              </a:ext>
            </a:extLst>
          </p:cNvPr>
          <p:cNvGraphicFramePr/>
          <p:nvPr/>
        </p:nvGraphicFramePr>
        <p:xfrm>
          <a:off x="2804922" y="1280477"/>
          <a:ext cx="6429756" cy="4946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D0E23B0E-7745-3736-9BDC-35BD3F2FF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" y="5825095"/>
            <a:ext cx="1032905" cy="10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0359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155-84E0-56A1-EDAB-B24C6D3B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Picking the “Right” Successor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56C7-7C0B-A716-4B74-B44AA9259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926" y="1335003"/>
            <a:ext cx="8229600" cy="387709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spcAft>
                <a:spcPts val="1800"/>
              </a:spcAft>
              <a:buNone/>
            </a:pPr>
            <a:endParaRPr lang="en-US" sz="2200">
              <a:solidFill>
                <a:srgbClr val="656565"/>
              </a:solidFill>
              <a:latin typeface="san-serif"/>
            </a:endParaRPr>
          </a:p>
          <a:p>
            <a:pPr lvl="1">
              <a:lnSpc>
                <a:spcPct val="90000"/>
              </a:lnSpc>
              <a:spcAft>
                <a:spcPts val="1800"/>
              </a:spcAft>
            </a:pPr>
            <a:endParaRPr lang="en-US" sz="2200">
              <a:solidFill>
                <a:srgbClr val="656565"/>
              </a:solidFill>
              <a:latin typeface="san-serif"/>
            </a:endParaRPr>
          </a:p>
        </p:txBody>
      </p:sp>
      <p:pic>
        <p:nvPicPr>
          <p:cNvPr id="7" name="Picture 6" descr="Cartoon of two men talking to each other">
            <a:extLst>
              <a:ext uri="{FF2B5EF4-FFF2-40B4-BE49-F238E27FC236}">
                <a16:creationId xmlns:a16="http://schemas.microsoft.com/office/drawing/2014/main" id="{2AD74AEF-EF02-1859-3C20-810DB1EB24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89" y="1335003"/>
            <a:ext cx="4419823" cy="5330952"/>
          </a:xfrm>
          <a:prstGeom prst="rect">
            <a:avLst/>
          </a:prstGeom>
        </p:spPr>
      </p:pic>
      <p:pic>
        <p:nvPicPr>
          <p:cNvPr id="4" name="Picture 3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38AF3D83-AA86-CA57-00A8-91EB13C70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61" y="5825095"/>
            <a:ext cx="1032905" cy="10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E155-84E0-56A1-EDAB-B24C6D3B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What if I have no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56C7-7C0B-A716-4B74-B44AA9259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spcAft>
                <a:spcPts val="1800"/>
              </a:spcAft>
              <a:buNone/>
            </a:pPr>
            <a:endParaRPr lang="en-US" sz="2800"/>
          </a:p>
          <a:p>
            <a:pPr lvl="1">
              <a:spcAft>
                <a:spcPts val="1800"/>
              </a:spcAft>
            </a:pPr>
            <a:endParaRPr lang="en-US" sz="2800"/>
          </a:p>
        </p:txBody>
      </p:sp>
      <p:graphicFrame>
        <p:nvGraphicFramePr>
          <p:cNvPr id="16" name="TextBox 3">
            <a:extLst>
              <a:ext uri="{FF2B5EF4-FFF2-40B4-BE49-F238E27FC236}">
                <a16:creationId xmlns:a16="http://schemas.microsoft.com/office/drawing/2014/main" id="{B90F065A-18D4-F1C9-4C41-B923ABD12008}"/>
              </a:ext>
            </a:extLst>
          </p:cNvPr>
          <p:cNvGraphicFramePr/>
          <p:nvPr/>
        </p:nvGraphicFramePr>
        <p:xfrm>
          <a:off x="3087626" y="1417639"/>
          <a:ext cx="61691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CCD6EA36-2291-8A10-70B7-3C0A3D6026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095"/>
            <a:ext cx="1032905" cy="10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2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etch, furniture, drawing, table">
            <a:extLst>
              <a:ext uri="{FF2B5EF4-FFF2-40B4-BE49-F238E27FC236}">
                <a16:creationId xmlns:a16="http://schemas.microsoft.com/office/drawing/2014/main" id="{0ACA8F5F-214A-4AA6-A879-19C49060D2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12" y="512054"/>
            <a:ext cx="6826176" cy="5522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1E155-84E0-56A1-EDAB-B24C6D3B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What if I Have More than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56C7-7C0B-A716-4B74-B44AA9259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926" y="1335003"/>
            <a:ext cx="8229600" cy="387709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spcAft>
                <a:spcPts val="1800"/>
              </a:spcAft>
              <a:buNone/>
            </a:pPr>
            <a:endParaRPr lang="en-US" sz="2200">
              <a:solidFill>
                <a:srgbClr val="656565"/>
              </a:solidFill>
              <a:latin typeface="san-serif"/>
            </a:endParaRPr>
          </a:p>
          <a:p>
            <a:pPr lvl="1">
              <a:lnSpc>
                <a:spcPct val="90000"/>
              </a:lnSpc>
              <a:spcAft>
                <a:spcPts val="1800"/>
              </a:spcAft>
            </a:pPr>
            <a:endParaRPr lang="en-US" sz="2200">
              <a:solidFill>
                <a:srgbClr val="656565"/>
              </a:solidFill>
              <a:latin typeface="san-serif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AA574-EEB5-6896-B906-987995245100}"/>
              </a:ext>
            </a:extLst>
          </p:cNvPr>
          <p:cNvSpPr txBox="1"/>
          <p:nvPr/>
        </p:nvSpPr>
        <p:spPr>
          <a:xfrm>
            <a:off x="1887474" y="1645899"/>
            <a:ext cx="8417052" cy="82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656565"/>
              </a:solidFill>
              <a:latin typeface="san-serif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656565"/>
              </a:solidFill>
              <a:latin typeface="san-serif"/>
            </a:endParaRPr>
          </a:p>
        </p:txBody>
      </p:sp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9969C131-FD71-E0FF-11A0-2EDE78084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095"/>
            <a:ext cx="1032905" cy="10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09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614"/>
            <a:ext cx="12192000" cy="1143000"/>
          </a:xfrm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Party Trust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9C2608-69E3-E64F-B50A-E0A5894CECB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348418" y="1074420"/>
          <a:ext cx="10066342" cy="509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4AE845AC-9D98-2FE9-6A2E-3F25AE2ABC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78407"/>
            <a:ext cx="1065317" cy="10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5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6" name="Rectangle 4125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5575" y="269605"/>
            <a:ext cx="4016375" cy="216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First Party Trusts Are Usually Funded Through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4" r="2" b="15575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Rectangle 4126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7" name="Picture 6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100A5251-3046-A338-A200-2E6D5312E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7" r="-4" b="3397"/>
          <a:stretch/>
        </p:blipFill>
        <p:spPr>
          <a:xfrm>
            <a:off x="34414" y="4947428"/>
            <a:ext cx="1931042" cy="1704975"/>
          </a:xfrm>
          <a:prstGeom prst="rect">
            <a:avLst/>
          </a:prstGeom>
        </p:spPr>
      </p:pic>
      <p:sp>
        <p:nvSpPr>
          <p:cNvPr id="4128" name="TextBox 4127"/>
          <p:cNvSpPr txBox="1"/>
          <p:nvPr/>
        </p:nvSpPr>
        <p:spPr>
          <a:xfrm>
            <a:off x="4883658" y="2966967"/>
            <a:ext cx="6927341" cy="3490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Lawsuit / Personal Injury Settlement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Improperly Received Inheritance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Accumulated resources before anyone knew of a need for the trust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/>
              <a:t>This type of trust often requires Court approval</a:t>
            </a:r>
          </a:p>
        </p:txBody>
      </p:sp>
      <p:sp>
        <p:nvSpPr>
          <p:cNvPr id="4129" name="Rectangle 4128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AutoShape 2" descr="Image result for fun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fun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203D97A0-F807-581E-FA9E-800CC324C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69" y="5909213"/>
            <a:ext cx="948787" cy="94878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9354" y="457201"/>
            <a:ext cx="5337270" cy="1835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 All Trusts Are Special Needs Trusts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sX0" fmla="*/ 0 w 5029200"/>
              <a:gd name="csY0" fmla="*/ 0 h 18288"/>
              <a:gd name="csX1" fmla="*/ 528066 w 5029200"/>
              <a:gd name="csY1" fmla="*/ 0 h 18288"/>
              <a:gd name="csX2" fmla="*/ 1207008 w 5029200"/>
              <a:gd name="csY2" fmla="*/ 0 h 18288"/>
              <a:gd name="csX3" fmla="*/ 1785366 w 5029200"/>
              <a:gd name="csY3" fmla="*/ 0 h 18288"/>
              <a:gd name="csX4" fmla="*/ 2313432 w 5029200"/>
              <a:gd name="csY4" fmla="*/ 0 h 18288"/>
              <a:gd name="csX5" fmla="*/ 2992374 w 5029200"/>
              <a:gd name="csY5" fmla="*/ 0 h 18288"/>
              <a:gd name="csX6" fmla="*/ 3621024 w 5029200"/>
              <a:gd name="csY6" fmla="*/ 0 h 18288"/>
              <a:gd name="csX7" fmla="*/ 4249674 w 5029200"/>
              <a:gd name="csY7" fmla="*/ 0 h 18288"/>
              <a:gd name="csX8" fmla="*/ 5029200 w 5029200"/>
              <a:gd name="csY8" fmla="*/ 0 h 18288"/>
              <a:gd name="csX9" fmla="*/ 5029200 w 5029200"/>
              <a:gd name="csY9" fmla="*/ 18288 h 18288"/>
              <a:gd name="csX10" fmla="*/ 4501134 w 5029200"/>
              <a:gd name="csY10" fmla="*/ 18288 h 18288"/>
              <a:gd name="csX11" fmla="*/ 4023360 w 5029200"/>
              <a:gd name="csY11" fmla="*/ 18288 h 18288"/>
              <a:gd name="csX12" fmla="*/ 3344418 w 5029200"/>
              <a:gd name="csY12" fmla="*/ 18288 h 18288"/>
              <a:gd name="csX13" fmla="*/ 2816352 w 5029200"/>
              <a:gd name="csY13" fmla="*/ 18288 h 18288"/>
              <a:gd name="csX14" fmla="*/ 2137410 w 5029200"/>
              <a:gd name="csY14" fmla="*/ 18288 h 18288"/>
              <a:gd name="csX15" fmla="*/ 1408176 w 5029200"/>
              <a:gd name="csY15" fmla="*/ 18288 h 18288"/>
              <a:gd name="csX16" fmla="*/ 829818 w 5029200"/>
              <a:gd name="csY16" fmla="*/ 18288 h 18288"/>
              <a:gd name="csX17" fmla="*/ 0 w 5029200"/>
              <a:gd name="csY17" fmla="*/ 18288 h 18288"/>
              <a:gd name="csX18" fmla="*/ 0 w 5029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59354" y="2798064"/>
            <a:ext cx="6296357" cy="3822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Many Kinds of Trusts for Different Purposes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Reduce estate taxes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Preserve family wealth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Transfer or hold real estate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Spendthrift trusts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Protect minor children &amp; young adults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Protect in the event of a divorce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Protect in the event of a re-marriage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Nursing home &amp; elder planning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marL="346075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Almost all of these trusts will jeopardize Government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77C9E-2679-C498-3AA0-E94A343A0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9" y="1985253"/>
            <a:ext cx="4331241" cy="28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0080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/>
              <a:t>Spending The Money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TextBox 1029"/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Must be for the person with a disability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Cannot jeopardize Government Assistance Benefits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Cannot be for housing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Generally can spend money on anything needed or wanted as long as it’s not provided or available from the government or insurance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991DA7C2-01EF-9CC1-13E7-DF12D904E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13" y="5815066"/>
            <a:ext cx="1140714" cy="1140714"/>
          </a:xfrm>
          <a:prstGeom prst="rect">
            <a:avLst/>
          </a:prstGeom>
        </p:spPr>
      </p:pic>
      <p:pic>
        <p:nvPicPr>
          <p:cNvPr id="1026" name="Picture 2" descr="Image result for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1050" y="4436951"/>
            <a:ext cx="3458718" cy="17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0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B9E83-EE86-A5A3-200A-E688A71444F1}"/>
              </a:ext>
            </a:extLst>
          </p:cNvPr>
          <p:cNvSpPr txBox="1"/>
          <p:nvPr/>
        </p:nvSpPr>
        <p:spPr>
          <a:xfrm>
            <a:off x="1990545" y="393304"/>
            <a:ext cx="821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Party Trust v. Third Party Trust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4B1D8-8848-7B16-CD2F-B4D90C49FE62}"/>
              </a:ext>
            </a:extLst>
          </p:cNvPr>
          <p:cNvSpPr txBox="1"/>
          <p:nvPr/>
        </p:nvSpPr>
        <p:spPr>
          <a:xfrm>
            <a:off x="569343" y="1536939"/>
            <a:ext cx="4986068" cy="409342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>
                <a:solidFill>
                  <a:schemeClr val="accent2"/>
                </a:solidFill>
              </a:rPr>
              <a:t>First Party</a:t>
            </a:r>
          </a:p>
          <a:p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Money Comes from the Person with a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Government Payback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Regular Accountings to Medicaid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Notice Requirement on Disbursements over $5000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More Government Oversight</a:t>
            </a:r>
            <a:endParaRPr lang="en-US"/>
          </a:p>
        </p:txBody>
      </p:sp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87E34365-D03E-8BB5-4849-8C8C85B44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78407"/>
            <a:ext cx="1065317" cy="1065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C4B435-B2C1-2AB7-28B8-7365B59EB719}"/>
              </a:ext>
            </a:extLst>
          </p:cNvPr>
          <p:cNvSpPr txBox="1"/>
          <p:nvPr/>
        </p:nvSpPr>
        <p:spPr>
          <a:xfrm>
            <a:off x="6096000" y="1536939"/>
            <a:ext cx="5437517" cy="409342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>
                <a:solidFill>
                  <a:schemeClr val="accent2"/>
                </a:solidFill>
              </a:rPr>
              <a:t>Third Party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Money Comes from someone OTHER than the Person with a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No Government Payback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Less formal or no accounting requirements (unless on a redetermination)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No Notice requirements on Disbursements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Less Government Oversight</a:t>
            </a:r>
          </a:p>
        </p:txBody>
      </p:sp>
    </p:spTree>
    <p:extLst>
      <p:ext uri="{BB962C8B-B14F-4D97-AF65-F5344CB8AC3E}">
        <p14:creationId xmlns:p14="http://schemas.microsoft.com/office/powerpoint/2010/main" val="72457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89648" y="5717220"/>
            <a:ext cx="4199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https://savewithable.com/nj/home.html</a:t>
            </a:r>
            <a:r>
              <a:rPr lang="en-US"/>
              <a:t> </a:t>
            </a:r>
          </a:p>
        </p:txBody>
      </p:sp>
      <p:pic>
        <p:nvPicPr>
          <p:cNvPr id="2" name="Picture 1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38ED6AB6-A06B-C260-7BC2-EC23DE3B1C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78407"/>
            <a:ext cx="1065317" cy="10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42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163588-B20E-FF51-3882-BB6161E6B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DE6969-66A1-C646-9CDE-048BD068F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2BF253-270A-3221-87D1-CABDE5EC9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3E615-224A-9AD4-4E31-4B9190F7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1236683"/>
            <a:ext cx="6241568" cy="728932"/>
          </a:xfrm>
        </p:spPr>
        <p:txBody>
          <a:bodyPr anchor="b"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Recent Changes to ABLE Act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C3276E1-7C19-27A2-F9D7-09CE0FE76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2362200"/>
            <a:ext cx="4056549" cy="18288"/>
          </a:xfrm>
          <a:custGeom>
            <a:avLst/>
            <a:gdLst>
              <a:gd name="csX0" fmla="*/ 0 w 4056549"/>
              <a:gd name="csY0" fmla="*/ 0 h 18288"/>
              <a:gd name="csX1" fmla="*/ 676092 w 4056549"/>
              <a:gd name="csY1" fmla="*/ 0 h 18288"/>
              <a:gd name="csX2" fmla="*/ 1271052 w 4056549"/>
              <a:gd name="csY2" fmla="*/ 0 h 18288"/>
              <a:gd name="csX3" fmla="*/ 1947144 w 4056549"/>
              <a:gd name="csY3" fmla="*/ 0 h 18288"/>
              <a:gd name="csX4" fmla="*/ 2501539 w 4056549"/>
              <a:gd name="csY4" fmla="*/ 0 h 18288"/>
              <a:gd name="csX5" fmla="*/ 3137065 w 4056549"/>
              <a:gd name="csY5" fmla="*/ 0 h 18288"/>
              <a:gd name="csX6" fmla="*/ 4056549 w 4056549"/>
              <a:gd name="csY6" fmla="*/ 0 h 18288"/>
              <a:gd name="csX7" fmla="*/ 4056549 w 4056549"/>
              <a:gd name="csY7" fmla="*/ 18288 h 18288"/>
              <a:gd name="csX8" fmla="*/ 3380458 w 4056549"/>
              <a:gd name="csY8" fmla="*/ 18288 h 18288"/>
              <a:gd name="csX9" fmla="*/ 2663801 w 4056549"/>
              <a:gd name="csY9" fmla="*/ 18288 h 18288"/>
              <a:gd name="csX10" fmla="*/ 2068840 w 4056549"/>
              <a:gd name="csY10" fmla="*/ 18288 h 18288"/>
              <a:gd name="csX11" fmla="*/ 1311618 w 4056549"/>
              <a:gd name="csY11" fmla="*/ 18288 h 18288"/>
              <a:gd name="csX12" fmla="*/ 716657 w 4056549"/>
              <a:gd name="csY12" fmla="*/ 18288 h 18288"/>
              <a:gd name="csX13" fmla="*/ 0 w 4056549"/>
              <a:gd name="csY13" fmla="*/ 18288 h 18288"/>
              <a:gd name="csX14" fmla="*/ 0 w 4056549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4FADB-F65C-B3F7-8E22-FEE91D550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75" y="2850224"/>
            <a:ext cx="7134046" cy="360129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Contribution Limit Remains at $19,000 / year</a:t>
            </a:r>
          </a:p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Previously onset must be before age 26</a:t>
            </a:r>
          </a:p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January 1, 2026, age of onset must be before 46.</a:t>
            </a:r>
          </a:p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ABLE-to-Work is now permanent: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who work can contribute up to $15,060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apply if you have contributions to qualified retirement plan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B4AFCFBB-44B2-38EF-51B4-2DFADA078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17" y="493357"/>
            <a:ext cx="2356867" cy="2356867"/>
          </a:xfrm>
          <a:prstGeom prst="rect">
            <a:avLst/>
          </a:prstGeom>
        </p:spPr>
      </p:pic>
      <p:pic>
        <p:nvPicPr>
          <p:cNvPr id="11" name="Picture 10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B7AA503D-85C9-4640-4696-027FF3E00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46104" y="3212174"/>
            <a:ext cx="3503423" cy="26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What Can Funds In An ABLE Account Be Used For?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2362200"/>
            <a:ext cx="4056549" cy="18288"/>
          </a:xfrm>
          <a:custGeom>
            <a:avLst/>
            <a:gdLst>
              <a:gd name="csX0" fmla="*/ 0 w 4056549"/>
              <a:gd name="csY0" fmla="*/ 0 h 18288"/>
              <a:gd name="csX1" fmla="*/ 676092 w 4056549"/>
              <a:gd name="csY1" fmla="*/ 0 h 18288"/>
              <a:gd name="csX2" fmla="*/ 1271052 w 4056549"/>
              <a:gd name="csY2" fmla="*/ 0 h 18288"/>
              <a:gd name="csX3" fmla="*/ 1947144 w 4056549"/>
              <a:gd name="csY3" fmla="*/ 0 h 18288"/>
              <a:gd name="csX4" fmla="*/ 2501539 w 4056549"/>
              <a:gd name="csY4" fmla="*/ 0 h 18288"/>
              <a:gd name="csX5" fmla="*/ 3137065 w 4056549"/>
              <a:gd name="csY5" fmla="*/ 0 h 18288"/>
              <a:gd name="csX6" fmla="*/ 4056549 w 4056549"/>
              <a:gd name="csY6" fmla="*/ 0 h 18288"/>
              <a:gd name="csX7" fmla="*/ 4056549 w 4056549"/>
              <a:gd name="csY7" fmla="*/ 18288 h 18288"/>
              <a:gd name="csX8" fmla="*/ 3380458 w 4056549"/>
              <a:gd name="csY8" fmla="*/ 18288 h 18288"/>
              <a:gd name="csX9" fmla="*/ 2663801 w 4056549"/>
              <a:gd name="csY9" fmla="*/ 18288 h 18288"/>
              <a:gd name="csX10" fmla="*/ 2068840 w 4056549"/>
              <a:gd name="csY10" fmla="*/ 18288 h 18288"/>
              <a:gd name="csX11" fmla="*/ 1311618 w 4056549"/>
              <a:gd name="csY11" fmla="*/ 18288 h 18288"/>
              <a:gd name="csX12" fmla="*/ 716657 w 4056549"/>
              <a:gd name="csY12" fmla="*/ 18288 h 18288"/>
              <a:gd name="csX13" fmla="*/ 0 w 4056549"/>
              <a:gd name="csY13" fmla="*/ 18288 h 18288"/>
              <a:gd name="csX14" fmla="*/ 0 w 4056549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42" y="2714014"/>
            <a:ext cx="6241568" cy="379651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Qualified expenses including: </a:t>
            </a:r>
          </a:p>
          <a:p>
            <a:pPr lvl="1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</a:p>
          <a:p>
            <a:pPr lvl="1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lvl="1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  <a:p>
            <a:pPr lvl="1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aides</a:t>
            </a:r>
          </a:p>
          <a:p>
            <a:pPr lvl="1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supports</a:t>
            </a:r>
          </a:p>
          <a:p>
            <a:pPr lvl="1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therapies and similar expenses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3CA538C0-FDBF-380E-FEA9-79B0F764F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41" y="329183"/>
            <a:ext cx="2861541" cy="2861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75" y="3429000"/>
            <a:ext cx="3141474" cy="28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16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4879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ABLE Accounts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24A4515-2449-1F16-ABCE-7380130A9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387696"/>
              </p:ext>
            </p:extLst>
          </p:nvPr>
        </p:nvGraphicFramePr>
        <p:xfrm>
          <a:off x="1962149" y="1583582"/>
          <a:ext cx="9144001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2DBADB73-E4AF-2413-7A56-CE91B210A9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668908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Limitations of ABLE Accounts</a:t>
            </a:r>
          </a:p>
        </p:txBody>
      </p:sp>
      <p:pic>
        <p:nvPicPr>
          <p:cNvPr id="4" name="Picture 3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78441F5D-2365-DB49-7E64-697895A27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r="1622" b="-4"/>
          <a:stretch/>
        </p:blipFill>
        <p:spPr>
          <a:xfrm>
            <a:off x="0" y="5636012"/>
            <a:ext cx="1115514" cy="1157591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0" r="1" b="19783"/>
          <a:stretch/>
        </p:blipFill>
        <p:spPr>
          <a:xfrm>
            <a:off x="885219" y="2587558"/>
            <a:ext cx="2197572" cy="140542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06624"/>
            <a:ext cx="7530860" cy="3483864"/>
          </a:xfrm>
        </p:spPr>
        <p:txBody>
          <a:bodyPr>
            <a:norm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Maximum annual deposit into an ABLE Account is $19,000 (in 2025)</a:t>
            </a:r>
          </a:p>
          <a:p>
            <a:pPr marL="0" indent="0"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If Balance of Account Exceeds $100,000 SSI benefits are suspended.</a:t>
            </a:r>
          </a:p>
          <a:p>
            <a:pPr marL="0" indent="0"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Funds remaining in the account at the death of the individual with a disability must be used to repay government liens </a:t>
            </a:r>
          </a:p>
          <a:p>
            <a:pPr marL="0" indent="0"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If the individual was receiving Medicaid benefits there likely is an outstanding government lien</a:t>
            </a:r>
            <a:endParaRPr lang="en-US" sz="2000"/>
          </a:p>
          <a:p>
            <a:endParaRPr lang="en-US" sz="2000"/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392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ABLE Account v. Special Needs Trusts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2362200"/>
            <a:ext cx="4056549" cy="18288"/>
          </a:xfrm>
          <a:custGeom>
            <a:avLst/>
            <a:gdLst>
              <a:gd name="csX0" fmla="*/ 0 w 4056549"/>
              <a:gd name="csY0" fmla="*/ 0 h 18288"/>
              <a:gd name="csX1" fmla="*/ 676092 w 4056549"/>
              <a:gd name="csY1" fmla="*/ 0 h 18288"/>
              <a:gd name="csX2" fmla="*/ 1271052 w 4056549"/>
              <a:gd name="csY2" fmla="*/ 0 h 18288"/>
              <a:gd name="csX3" fmla="*/ 1947144 w 4056549"/>
              <a:gd name="csY3" fmla="*/ 0 h 18288"/>
              <a:gd name="csX4" fmla="*/ 2501539 w 4056549"/>
              <a:gd name="csY4" fmla="*/ 0 h 18288"/>
              <a:gd name="csX5" fmla="*/ 3137065 w 4056549"/>
              <a:gd name="csY5" fmla="*/ 0 h 18288"/>
              <a:gd name="csX6" fmla="*/ 4056549 w 4056549"/>
              <a:gd name="csY6" fmla="*/ 0 h 18288"/>
              <a:gd name="csX7" fmla="*/ 4056549 w 4056549"/>
              <a:gd name="csY7" fmla="*/ 18288 h 18288"/>
              <a:gd name="csX8" fmla="*/ 3380458 w 4056549"/>
              <a:gd name="csY8" fmla="*/ 18288 h 18288"/>
              <a:gd name="csX9" fmla="*/ 2663801 w 4056549"/>
              <a:gd name="csY9" fmla="*/ 18288 h 18288"/>
              <a:gd name="csX10" fmla="*/ 2068840 w 4056549"/>
              <a:gd name="csY10" fmla="*/ 18288 h 18288"/>
              <a:gd name="csX11" fmla="*/ 1311618 w 4056549"/>
              <a:gd name="csY11" fmla="*/ 18288 h 18288"/>
              <a:gd name="csX12" fmla="*/ 716657 w 4056549"/>
              <a:gd name="csY12" fmla="*/ 18288 h 18288"/>
              <a:gd name="csX13" fmla="*/ 0 w 4056549"/>
              <a:gd name="csY13" fmla="*/ 18288 h 18288"/>
              <a:gd name="csX14" fmla="*/ 0 w 4056549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2706624"/>
            <a:ext cx="6241568" cy="34838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difference between an ABLE account and a third party special needs trust?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 in a third party special needs trust are not subject to government liens</a:t>
            </a:r>
          </a:p>
          <a:p>
            <a:pPr lvl="2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 in a third party special needs trust are never considered a resource for Medicaid or SSI eligibility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account funds can affect SSI benefits</a:t>
            </a:r>
          </a:p>
          <a:p>
            <a:pPr lvl="2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200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4" name="Picture 3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6192EA35-84DA-5A5C-DED1-328213BB1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41" y="329183"/>
            <a:ext cx="2861541" cy="2861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9" y="4386718"/>
            <a:ext cx="2767031" cy="20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799C99-890A-47B6-9FD0-386CED4F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90" y="552160"/>
            <a:ext cx="6042136" cy="1635865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Does the way the funds are used make a difference?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69"/>
          <a:stretch/>
        </p:blipFill>
        <p:spPr>
          <a:xfrm>
            <a:off x="20" y="5"/>
            <a:ext cx="4243506" cy="2644930"/>
          </a:xfrm>
          <a:prstGeom prst="rect">
            <a:avLst/>
          </a:prstGeom>
        </p:spPr>
      </p:pic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D0F6E82C-2CC7-9399-DA24-929CD7905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" r="1" b="1"/>
          <a:stretch/>
        </p:blipFill>
        <p:spPr>
          <a:xfrm>
            <a:off x="-4217" y="4819650"/>
            <a:ext cx="2057169" cy="2038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675" y="2847975"/>
            <a:ext cx="7317866" cy="3724275"/>
          </a:xfrm>
        </p:spPr>
        <p:txBody>
          <a:bodyPr anchor="ctr">
            <a:normAutofit/>
          </a:bodyPr>
          <a:lstStyle/>
          <a:p>
            <a:pPr lvl="2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Funds spent from an ABLE account for housing do not affect Medicaid eligibility</a:t>
            </a:r>
          </a:p>
          <a:p>
            <a:pPr lvl="2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Funds spent from an ABLE account for housing can affect SSI eligibility if families are not aware of timing issues- distributions for housing are “counted” if not spent in the month of the distribution</a:t>
            </a:r>
          </a:p>
          <a:p>
            <a:pPr lvl="3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“Housing Expenses” includes mortgage, property taxes, rent, heating fuel, gas, electric, water, sewer, and garbage removal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6DE8E3-4A8F-4E07-8E0B-A04CFB782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2192000" cy="6858002"/>
            <a:chOff x="0" y="0"/>
            <a:chExt cx="12192000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84038B-4A56-439B-A184-79B2D4506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44937"/>
              <a:ext cx="12192000" cy="6400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96EE13-2C4D-4262-812E-DDE5FC35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487469" y="3396997"/>
              <a:ext cx="6858002" cy="6400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834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9ADBD7AB-F237-D6A1-AD81-B8C358602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  <a:cs typeface="Times New Roman" panose="02020603050405020304" pitchFamily="18" charset="0"/>
              </a:rPr>
              <a:t>ABLE Account Administration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sX0" fmla="*/ 0 w 5029200"/>
              <a:gd name="csY0" fmla="*/ 0 h 18288"/>
              <a:gd name="csX1" fmla="*/ 528066 w 5029200"/>
              <a:gd name="csY1" fmla="*/ 0 h 18288"/>
              <a:gd name="csX2" fmla="*/ 1207008 w 5029200"/>
              <a:gd name="csY2" fmla="*/ 0 h 18288"/>
              <a:gd name="csX3" fmla="*/ 1785366 w 5029200"/>
              <a:gd name="csY3" fmla="*/ 0 h 18288"/>
              <a:gd name="csX4" fmla="*/ 2313432 w 5029200"/>
              <a:gd name="csY4" fmla="*/ 0 h 18288"/>
              <a:gd name="csX5" fmla="*/ 2992374 w 5029200"/>
              <a:gd name="csY5" fmla="*/ 0 h 18288"/>
              <a:gd name="csX6" fmla="*/ 3621024 w 5029200"/>
              <a:gd name="csY6" fmla="*/ 0 h 18288"/>
              <a:gd name="csX7" fmla="*/ 4249674 w 5029200"/>
              <a:gd name="csY7" fmla="*/ 0 h 18288"/>
              <a:gd name="csX8" fmla="*/ 5029200 w 5029200"/>
              <a:gd name="csY8" fmla="*/ 0 h 18288"/>
              <a:gd name="csX9" fmla="*/ 5029200 w 5029200"/>
              <a:gd name="csY9" fmla="*/ 18288 h 18288"/>
              <a:gd name="csX10" fmla="*/ 4501134 w 5029200"/>
              <a:gd name="csY10" fmla="*/ 18288 h 18288"/>
              <a:gd name="csX11" fmla="*/ 4023360 w 5029200"/>
              <a:gd name="csY11" fmla="*/ 18288 h 18288"/>
              <a:gd name="csX12" fmla="*/ 3344418 w 5029200"/>
              <a:gd name="csY12" fmla="*/ 18288 h 18288"/>
              <a:gd name="csX13" fmla="*/ 2816352 w 5029200"/>
              <a:gd name="csY13" fmla="*/ 18288 h 18288"/>
              <a:gd name="csX14" fmla="*/ 2137410 w 5029200"/>
              <a:gd name="csY14" fmla="*/ 18288 h 18288"/>
              <a:gd name="csX15" fmla="*/ 1408176 w 5029200"/>
              <a:gd name="csY15" fmla="*/ 18288 h 18288"/>
              <a:gd name="csX16" fmla="*/ 829818 w 5029200"/>
              <a:gd name="csY16" fmla="*/ 18288 h 18288"/>
              <a:gd name="csX17" fmla="*/ 0 w 5029200"/>
              <a:gd name="csY17" fmla="*/ 18288 h 18288"/>
              <a:gd name="csX18" fmla="*/ 0 w 5029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354" y="2798064"/>
            <a:ext cx="5461095" cy="3417611"/>
          </a:xfrm>
        </p:spPr>
        <p:txBody>
          <a:bodyPr anchor="t">
            <a:normAutofit/>
          </a:bodyPr>
          <a:lstStyle/>
          <a:p>
            <a:pPr lvl="2"/>
            <a:r>
              <a:rPr 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are required to report first-of-the-month account balances to the Social Security Administration</a:t>
            </a:r>
          </a:p>
          <a:p>
            <a:pPr lvl="2"/>
            <a:endParaRPr lang="en-US" sz="2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are required to report all distributions </a:t>
            </a:r>
          </a:p>
          <a:p>
            <a:pPr lvl="2"/>
            <a:endParaRPr lang="en-US" sz="2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with Signature Authority must maintain records</a:t>
            </a:r>
          </a:p>
        </p:txBody>
      </p:sp>
    </p:spTree>
    <p:extLst>
      <p:ext uri="{BB962C8B-B14F-4D97-AF65-F5344CB8AC3E}">
        <p14:creationId xmlns:p14="http://schemas.microsoft.com/office/powerpoint/2010/main" val="261907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D5F01-9934-6AA0-F78B-FC58C23D7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-up of a molecule&#10;&#10;AI-generated content may be incorrect.">
            <a:extLst>
              <a:ext uri="{FF2B5EF4-FFF2-40B4-BE49-F238E27FC236}">
                <a16:creationId xmlns:a16="http://schemas.microsoft.com/office/drawing/2014/main" id="{EC59D86A-F237-A953-7847-F848F7D6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82D72-1FE1-2117-A734-4818D1D3BB66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All Trust Have Three Main Actors</a:t>
            </a:r>
          </a:p>
        </p:txBody>
      </p:sp>
      <p:graphicFrame>
        <p:nvGraphicFramePr>
          <p:cNvPr id="11" name="TextBox 3">
            <a:extLst>
              <a:ext uri="{FF2B5EF4-FFF2-40B4-BE49-F238E27FC236}">
                <a16:creationId xmlns:a16="http://schemas.microsoft.com/office/drawing/2014/main" id="{75F107A6-0D9C-E084-9036-AF14C37B3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475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8227AA8C-7F89-AA7A-FAA8-7F6718F57C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78407"/>
            <a:ext cx="1065317" cy="10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A2AFA7-DA6E-D71C-C8BF-83F37DED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714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EF0ED0-72C8-09D9-1729-45224CDBD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79322" y="4710580"/>
            <a:ext cx="4041775" cy="117957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www.hinkle1.com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609-896-4200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EE69461-A5B8-B5D1-A1F3-FE8729119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4713" y="1881316"/>
            <a:ext cx="4489705" cy="231947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Articles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Videos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Workshops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Speaking Event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Locations throughout New Jersey</a:t>
            </a: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846740E-BA69-C6AC-D1CA-FF4BBC64C6FC}"/>
              </a:ext>
            </a:extLst>
          </p:cNvPr>
          <p:cNvSpPr txBox="1">
            <a:spLocks/>
          </p:cNvSpPr>
          <p:nvPr/>
        </p:nvSpPr>
        <p:spPr>
          <a:xfrm>
            <a:off x="5755449" y="4710580"/>
            <a:ext cx="4041775" cy="117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3" name="Picture 12" descr="A logo of a camera&#10;&#10;Description automatically generated with medium confidence">
            <a:extLst>
              <a:ext uri="{FF2B5EF4-FFF2-40B4-BE49-F238E27FC236}">
                <a16:creationId xmlns:a16="http://schemas.microsoft.com/office/drawing/2014/main" id="{5111DE1B-78DF-ECA2-5F86-D66F141E9F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90476" y="4805896"/>
            <a:ext cx="795526" cy="788951"/>
          </a:xfrm>
          <a:prstGeom prst="rect">
            <a:avLst/>
          </a:prstGeom>
        </p:spPr>
      </p:pic>
      <p:pic>
        <p:nvPicPr>
          <p:cNvPr id="17" name="Picture 16" descr="A blue square with a white letter f&#10;&#10;Description automatically generated with medium confidence">
            <a:extLst>
              <a:ext uri="{FF2B5EF4-FFF2-40B4-BE49-F238E27FC236}">
                <a16:creationId xmlns:a16="http://schemas.microsoft.com/office/drawing/2014/main" id="{82282793-5AC7-C9C1-E480-7EF8C7601A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01388" y="4805895"/>
            <a:ext cx="795526" cy="795526"/>
          </a:xfrm>
          <a:prstGeom prst="rect">
            <a:avLst/>
          </a:prstGeom>
        </p:spPr>
      </p:pic>
      <p:pic>
        <p:nvPicPr>
          <p:cNvPr id="20" name="Picture 19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20B4CE58-34CF-B602-5348-54F501F311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9566" y="4812471"/>
            <a:ext cx="788951" cy="788951"/>
          </a:xfrm>
          <a:prstGeom prst="rect">
            <a:avLst/>
          </a:prstGeom>
        </p:spPr>
      </p:pic>
      <p:pic>
        <p:nvPicPr>
          <p:cNvPr id="3" name="Picture 2" descr="A blue and red letter h&#10;&#10;AI-generated content may be incorrect.">
            <a:extLst>
              <a:ext uri="{FF2B5EF4-FFF2-40B4-BE49-F238E27FC236}">
                <a16:creationId xmlns:a16="http://schemas.microsoft.com/office/drawing/2014/main" id="{45D44EA0-1D4D-9A30-7556-57F5CBFABBA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24" y="1240071"/>
            <a:ext cx="2394569" cy="3432216"/>
          </a:xfrm>
          <a:prstGeom prst="rect">
            <a:avLst/>
          </a:prstGeom>
        </p:spPr>
      </p:pic>
      <p:pic>
        <p:nvPicPr>
          <p:cNvPr id="2" name="Picture 1" descr="A blue x in a white circle&#10;&#10;AI-generated content may be incorrect.">
            <a:extLst>
              <a:ext uri="{FF2B5EF4-FFF2-40B4-BE49-F238E27FC236}">
                <a16:creationId xmlns:a16="http://schemas.microsoft.com/office/drawing/2014/main" id="{0EE08EDD-C3F9-EE72-B247-A4884EE368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66637" y="4751376"/>
            <a:ext cx="897989" cy="897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C628B7-F49D-71D7-9D3C-CB21ADF01E13}"/>
              </a:ext>
            </a:extLst>
          </p:cNvPr>
          <p:cNvSpPr txBox="1"/>
          <p:nvPr/>
        </p:nvSpPr>
        <p:spPr>
          <a:xfrm>
            <a:off x="1981200" y="6121698"/>
            <a:ext cx="832104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Lawrenceville | Hackensack | Morristown | Freehold | Cherry Hill</a:t>
            </a:r>
          </a:p>
        </p:txBody>
      </p:sp>
    </p:spTree>
    <p:extLst>
      <p:ext uri="{BB962C8B-B14F-4D97-AF65-F5344CB8AC3E}">
        <p14:creationId xmlns:p14="http://schemas.microsoft.com/office/powerpoint/2010/main" val="36329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4914" y="352798"/>
            <a:ext cx="8603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Needs Trusts</a:t>
            </a:r>
          </a:p>
        </p:txBody>
      </p:sp>
      <p:pic>
        <p:nvPicPr>
          <p:cNvPr id="3" name="Picture 2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7E0C5003-482E-6CD4-85DE-65102B46C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78407"/>
            <a:ext cx="1065317" cy="1065317"/>
          </a:xfrm>
          <a:prstGeom prst="rect">
            <a:avLst/>
          </a:prstGeom>
        </p:spPr>
      </p:pic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24D17159-8FBC-253C-51DF-8A5F7173B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73833"/>
              </p:ext>
            </p:extLst>
          </p:nvPr>
        </p:nvGraphicFramePr>
        <p:xfrm>
          <a:off x="1794457" y="1677258"/>
          <a:ext cx="8680361" cy="420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17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2107" y="386366"/>
            <a:ext cx="8847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Special Needs Trusts</a:t>
            </a:r>
          </a:p>
        </p:txBody>
      </p:sp>
      <p:pic>
        <p:nvPicPr>
          <p:cNvPr id="4" name="Picture 3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4916D5DD-6FB8-1D92-BD5E-FC609B427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5814204"/>
            <a:ext cx="1129520" cy="1129520"/>
          </a:xfrm>
          <a:prstGeom prst="rect">
            <a:avLst/>
          </a:prstGeom>
        </p:spPr>
      </p:pic>
      <p:graphicFrame>
        <p:nvGraphicFramePr>
          <p:cNvPr id="15" name="TextBox 1">
            <a:extLst>
              <a:ext uri="{FF2B5EF4-FFF2-40B4-BE49-F238E27FC236}">
                <a16:creationId xmlns:a16="http://schemas.microsoft.com/office/drawing/2014/main" id="{42E4A512-35ED-2E46-C7F5-51C8DA3127A2}"/>
              </a:ext>
            </a:extLst>
          </p:cNvPr>
          <p:cNvGraphicFramePr/>
          <p:nvPr/>
        </p:nvGraphicFramePr>
        <p:xfrm>
          <a:off x="1672107" y="2156510"/>
          <a:ext cx="7757160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9237079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8030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Party Trust</a:t>
            </a:r>
          </a:p>
        </p:txBody>
      </p:sp>
      <p:pic>
        <p:nvPicPr>
          <p:cNvPr id="2" name="Picture 1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BDF80BD9-4726-AD62-2E69-172C3AE16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78407"/>
            <a:ext cx="1065317" cy="1065317"/>
          </a:xfrm>
          <a:prstGeom prst="rect">
            <a:avLst/>
          </a:prstGeom>
        </p:spPr>
      </p:pic>
      <p:graphicFrame>
        <p:nvGraphicFramePr>
          <p:cNvPr id="11" name="TextBox 3">
            <a:extLst>
              <a:ext uri="{FF2B5EF4-FFF2-40B4-BE49-F238E27FC236}">
                <a16:creationId xmlns:a16="http://schemas.microsoft.com/office/drawing/2014/main" id="{795172AB-8CEF-555A-DA99-2F697D1D0958}"/>
              </a:ext>
            </a:extLst>
          </p:cNvPr>
          <p:cNvGraphicFramePr/>
          <p:nvPr/>
        </p:nvGraphicFramePr>
        <p:xfrm>
          <a:off x="1524000" y="1344037"/>
          <a:ext cx="9526932" cy="46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8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artoon of two men with wings&#10;&#10;Description automatically generated with low confidence">
            <a:extLst>
              <a:ext uri="{FF2B5EF4-FFF2-40B4-BE49-F238E27FC236}">
                <a16:creationId xmlns:a16="http://schemas.microsoft.com/office/drawing/2014/main" id="{33EE4E0D-6D5F-8EE5-2872-5925612E5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5" y="1322961"/>
            <a:ext cx="4547710" cy="51503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1E155-84E0-56A1-EDAB-B24C6D3B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06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Accepting the Inevitable</a:t>
            </a:r>
          </a:p>
        </p:txBody>
      </p:sp>
      <p:pic>
        <p:nvPicPr>
          <p:cNvPr id="4" name="Picture 3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719B90C4-5076-540B-65C9-ACD94824C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05" y="5825095"/>
            <a:ext cx="1032905" cy="10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Arc 13320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Estate Planning for Families with Special Needs</a:t>
            </a:r>
          </a:p>
        </p:txBody>
      </p:sp>
      <p:pic>
        <p:nvPicPr>
          <p:cNvPr id="13314" name="Picture 2" descr="C:\Users\Maria\AppData\Local\Microsoft\Windows\Temporary Internet Files\Content.IE5\XE5RFF1V\MP90030962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r="-2" b="-2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C695CDCF-510E-7EB1-B70E-E5BCAEF19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-101653" y="5615796"/>
            <a:ext cx="1242204" cy="1242204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comprehensive estate plan will include the following documents: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Durable Power of Attorney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Living Will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Special Needs Trust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 additional documents will be recommended to minimize estate taxes liability</a:t>
            </a:r>
          </a:p>
          <a:p>
            <a:pPr marL="777240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2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funding"/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0" r="16680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838201" y="365125"/>
            <a:ext cx="5251316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Third Party Special Needs Trusts Are Usually Funded Through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19785"/>
            <a:ext cx="4619621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Will / Estate Plan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Life Insurance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401(K)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Gifts from Parents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Gifts from others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Bequests from others</a:t>
            </a:r>
          </a:p>
        </p:txBody>
      </p:sp>
      <p:pic>
        <p:nvPicPr>
          <p:cNvPr id="5" name="Picture 4" descr="A red and blue letter h on a black background&#10;&#10;AI-generated content may be incorrect.">
            <a:extLst>
              <a:ext uri="{FF2B5EF4-FFF2-40B4-BE49-F238E27FC236}">
                <a16:creationId xmlns:a16="http://schemas.microsoft.com/office/drawing/2014/main" id="{78DC8DF6-6A1C-CE7F-C698-CFDD1026A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r="6335"/>
          <a:stretch/>
        </p:blipFill>
        <p:spPr>
          <a:xfrm>
            <a:off x="10212685" y="4676775"/>
            <a:ext cx="1979315" cy="227647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27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Widescreen</PresentationFormat>
  <Paragraphs>205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san-serif</vt:lpstr>
      <vt:lpstr>Times New Roman</vt:lpstr>
      <vt:lpstr>Office Theme</vt:lpstr>
      <vt:lpstr>Demystifying  Special Needs Trusts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Accepting the Inevitable</vt:lpstr>
      <vt:lpstr>Estate Planning for Families with Special Needs</vt:lpstr>
      <vt:lpstr>PowerPoint Presentation</vt:lpstr>
      <vt:lpstr>PowerPoint Presentation</vt:lpstr>
      <vt:lpstr>What do Parents Need to Do? (Preparing for When I’m gone)</vt:lpstr>
      <vt:lpstr>Picking the “Right” Successor</vt:lpstr>
      <vt:lpstr>Good Qualities for Successor</vt:lpstr>
      <vt:lpstr>Naming a Successor or Co-Trustee</vt:lpstr>
      <vt:lpstr>Picking the “Right” Successor</vt:lpstr>
      <vt:lpstr>What if I have no one?</vt:lpstr>
      <vt:lpstr>What if I Have More than One?</vt:lpstr>
      <vt:lpstr>First Party Trust</vt:lpstr>
      <vt:lpstr>PowerPoint Presentation</vt:lpstr>
      <vt:lpstr>PowerPoint Presentation</vt:lpstr>
      <vt:lpstr>PowerPoint Presentation</vt:lpstr>
      <vt:lpstr>PowerPoint Presentation</vt:lpstr>
      <vt:lpstr>Recent Changes to ABLE Act</vt:lpstr>
      <vt:lpstr>What Can Funds In An ABLE Account Be Used For?</vt:lpstr>
      <vt:lpstr>Benefits of ABLE Accounts</vt:lpstr>
      <vt:lpstr>Limitations of ABLE Accounts</vt:lpstr>
      <vt:lpstr>ABLE Account v. Special Needs Trusts</vt:lpstr>
      <vt:lpstr>Does the way the funds are used make a difference?</vt:lpstr>
      <vt:lpstr>ABLE Account Administration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ABLE Accounts and Special Needs Trusts</dc:title>
  <dc:creator>Kristina</dc:creator>
  <cp:lastModifiedBy>Paul Prior</cp:lastModifiedBy>
  <cp:revision>1</cp:revision>
  <cp:lastPrinted>2025-11-11T23:42:45Z</cp:lastPrinted>
  <dcterms:created xsi:type="dcterms:W3CDTF">2020-01-14T13:36:56Z</dcterms:created>
  <dcterms:modified xsi:type="dcterms:W3CDTF">2026-02-24T20:45:12Z</dcterms:modified>
</cp:coreProperties>
</file>